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85" r:id="rId13"/>
    <p:sldId id="269" r:id="rId14"/>
    <p:sldId id="270" r:id="rId15"/>
    <p:sldId id="271" r:id="rId16"/>
    <p:sldId id="272" r:id="rId17"/>
    <p:sldId id="273" r:id="rId18"/>
    <p:sldId id="266" r:id="rId19"/>
    <p:sldId id="267" r:id="rId20"/>
    <p:sldId id="274" r:id="rId21"/>
    <p:sldId id="275" r:id="rId22"/>
    <p:sldId id="276" r:id="rId23"/>
    <p:sldId id="278" r:id="rId24"/>
    <p:sldId id="277" r:id="rId25"/>
    <p:sldId id="279" r:id="rId26"/>
    <p:sldId id="280" r:id="rId27"/>
    <p:sldId id="281" r:id="rId28"/>
    <p:sldId id="282" r:id="rId29"/>
    <p:sldId id="292" r:id="rId30"/>
    <p:sldId id="293" r:id="rId31"/>
    <p:sldId id="288" r:id="rId32"/>
    <p:sldId id="299" r:id="rId33"/>
    <p:sldId id="300" r:id="rId34"/>
    <p:sldId id="286" r:id="rId35"/>
    <p:sldId id="290" r:id="rId36"/>
    <p:sldId id="291" r:id="rId37"/>
    <p:sldId id="294" r:id="rId38"/>
    <p:sldId id="295" r:id="rId39"/>
    <p:sldId id="296" r:id="rId40"/>
    <p:sldId id="297" r:id="rId41"/>
    <p:sldId id="298" r:id="rId42"/>
    <p:sldId id="301" r:id="rId43"/>
    <p:sldId id="303" r:id="rId44"/>
    <p:sldId id="302" r:id="rId45"/>
    <p:sldId id="304" r:id="rId46"/>
    <p:sldId id="305" r:id="rId47"/>
    <p:sldId id="306" r:id="rId48"/>
    <p:sldId id="308" r:id="rId49"/>
    <p:sldId id="310" r:id="rId50"/>
    <p:sldId id="307" r:id="rId51"/>
    <p:sldId id="309" r:id="rId52"/>
    <p:sldId id="283" r:id="rId53"/>
    <p:sldId id="311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4" r:id="rId74"/>
    <p:sldId id="338" r:id="rId75"/>
    <p:sldId id="339" r:id="rId76"/>
    <p:sldId id="335" r:id="rId77"/>
    <p:sldId id="336" r:id="rId78"/>
    <p:sldId id="337" r:id="rId79"/>
    <p:sldId id="355" r:id="rId80"/>
    <p:sldId id="340" r:id="rId81"/>
    <p:sldId id="356" r:id="rId82"/>
    <p:sldId id="357" r:id="rId83"/>
    <p:sldId id="341" r:id="rId84"/>
    <p:sldId id="345" r:id="rId85"/>
    <p:sldId id="346" r:id="rId86"/>
    <p:sldId id="348" r:id="rId87"/>
    <p:sldId id="352" r:id="rId88"/>
    <p:sldId id="353" r:id="rId89"/>
    <p:sldId id="354" r:id="rId90"/>
    <p:sldId id="351" r:id="rId91"/>
    <p:sldId id="349" r:id="rId92"/>
    <p:sldId id="358" r:id="rId93"/>
    <p:sldId id="343" r:id="rId94"/>
    <p:sldId id="359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70" r:id="rId103"/>
    <p:sldId id="368" r:id="rId104"/>
    <p:sldId id="371" r:id="rId105"/>
    <p:sldId id="372" r:id="rId106"/>
    <p:sldId id="373" r:id="rId107"/>
    <p:sldId id="374" r:id="rId108"/>
    <p:sldId id="375" r:id="rId109"/>
    <p:sldId id="376" r:id="rId110"/>
    <p:sldId id="377" r:id="rId111"/>
    <p:sldId id="378" r:id="rId112"/>
    <p:sldId id="379" r:id="rId113"/>
    <p:sldId id="369" r:id="rId114"/>
    <p:sldId id="380" r:id="rId115"/>
    <p:sldId id="383" r:id="rId116"/>
    <p:sldId id="382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23" r:id="rId128"/>
    <p:sldId id="398" r:id="rId129"/>
    <p:sldId id="397" r:id="rId130"/>
    <p:sldId id="408" r:id="rId131"/>
    <p:sldId id="412" r:id="rId132"/>
    <p:sldId id="410" r:id="rId133"/>
    <p:sldId id="411" r:id="rId134"/>
    <p:sldId id="333" r:id="rId135"/>
    <p:sldId id="394" r:id="rId136"/>
    <p:sldId id="395" r:id="rId137"/>
    <p:sldId id="399" r:id="rId138"/>
    <p:sldId id="400" r:id="rId139"/>
    <p:sldId id="401" r:id="rId140"/>
    <p:sldId id="402" r:id="rId141"/>
    <p:sldId id="403" r:id="rId142"/>
    <p:sldId id="396" r:id="rId143"/>
    <p:sldId id="287" r:id="rId144"/>
    <p:sldId id="404" r:id="rId145"/>
    <p:sldId id="405" r:id="rId146"/>
    <p:sldId id="406" r:id="rId147"/>
    <p:sldId id="407" r:id="rId148"/>
    <p:sldId id="381" r:id="rId1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BF5B01"/>
    <a:srgbClr val="A7FCD0"/>
    <a:srgbClr val="00B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EF56F-6E27-77EE-7CB1-2EBD5AC02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29FA04-B7BB-AAE1-5562-03B2ADD15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43FDA7-C7EA-DF64-1404-BA4E33987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361BA9-D0CC-19B4-C855-BB9318C25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5B05C3-AE75-EE51-0F42-A14CE587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9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917A5-9256-770A-425C-B6C0ECF9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ABD1BE-0D3F-1A50-AE3B-F9C5DEFC9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52481A-D8B7-3E57-3B06-2DF308B56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35100B-598F-F4DF-2FFB-5D221DF57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081B64-967F-D126-A878-D62FF77B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1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DEBB6CE-9928-29E9-3227-D566E6414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7A744B8-2FD1-8010-6A38-F5906CA55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D72902-7930-A8BA-6F99-871DF353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FF2FE-046B-DC68-8D4D-8B0FF2C1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6D3A64-78D6-1D41-E4F4-B877D6DE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2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8FBF8-3A97-B6A0-9888-09A725A1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F2627E-15FB-E4CB-7856-4D01A3A05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EDD03-A0EA-3BA1-C87A-A0181B777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E63332-1FE5-7C42-9F14-C0C6EE8B3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17927A-7201-A3F0-6C8C-5D13A527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23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0EA99-9B2E-B20B-4D56-475B2B01B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7E239E-6E7C-4236-9707-30199BD25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0B4CF8-8272-17B7-F467-081482CD2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B2CB76-CA22-2E63-EF1C-F66FE6BC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39EB59-BC51-E5DD-CD15-35F9F6BB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63BB8-60EE-574F-53B4-110167CE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88B30A-1F17-0BA8-830A-6521935E3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90B8FA-4C0C-57A6-EEB7-4F2805C3C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01BAE8-0FD7-701C-E428-EC57AE87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8271EF-6772-1152-504E-AC656DDD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D253FD-E77F-5A2D-9C49-2CFDA62EB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0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40183-AF15-49AD-8421-D5175D8F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FB760C-4722-E826-5890-6A406DF79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E44282-E5E6-D3F4-03A2-436853DE6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DA18587-0675-EE37-5818-5EF4EBD7B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B854224-1E22-7247-66DF-21CACFE62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347FBEF-2807-5202-7A3A-6E3EA1C92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9C1601F-2B06-FD34-1865-F6913B88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80E2779-EB03-475A-20A6-23E54949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6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1AC3E-40E8-C73E-AD6A-B2DBD9397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18B4D7B-0DC0-1EF2-CA8E-02CA682CD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DE11B5E-013B-463D-1FB4-CB07DDAE3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4357490-27EA-A9F4-873B-40165A07E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3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FBB0EC-5F47-996A-F90A-A6B4EA86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FF6194-C8FA-120B-B029-7134E57C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8EBE01-B415-5325-BA98-E2AFEEC4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05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75BB-7C99-1F00-1B66-3C7A73A6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D3AAD1-0BFF-E9AF-9B40-3D9EC99D1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DCF64B-2A89-997F-8978-F507AB2FC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410EE6-0051-B2F2-500D-03F481861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6C6873-31FF-D387-8757-48CC9B9E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D0E26D-A25C-658D-DB05-460906E2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BD43C-7F42-17D9-F314-B37667BC2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A201D12-05D1-B46A-9583-CDFCC80F6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A7C201-B466-5B0F-6BF7-935CFB72E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BAF252E-14E0-A8EC-63AF-8F2E9B49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FB44CB-9EF0-9126-13D6-7AD708060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84D49A-ABCB-34D3-55DD-4B0795A7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0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21D6FFE-916E-FE9C-4394-3B0ABF5A0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1E1807-C24B-C017-28D9-EA376898E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03A298-1ED6-7CF4-F540-A37E1E0AB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16780-D70C-4C64-8369-6DE527BA8990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8BBF96-0C51-6EDA-8117-8248DDAEF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E7A4AC-CA07-62B7-D7AE-FFD2FB98A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2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mizac/LaP-test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2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hift.infinite.red/git-time-travel-magic-amend-rebase-319c5a0f4e9c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hift.infinite.red/git-time-travel-magic-amend-rebase-319c5a0f4e9c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ft.infinite.red/git-time-travel-magic-amend-rebase-319c5a0f4e9c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hift.infinite.red/git-time-travel-magic-amend-rebase-319c5a0f4e9c" TargetMode="Externa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shift.infinite.red/git-time-travel-magic-amend-rebase-319c5a0f4e9c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3718E147-76D7-3AC1-0B3D-2B22B787F0FE}"/>
              </a:ext>
            </a:extLst>
          </p:cNvPr>
          <p:cNvSpPr txBox="1">
            <a:spLocks/>
          </p:cNvSpPr>
          <p:nvPr/>
        </p:nvSpPr>
        <p:spPr>
          <a:xfrm>
            <a:off x="1833897" y="3715648"/>
            <a:ext cx="10236183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Eduardo Miguel Zanette</a:t>
            </a:r>
            <a:endParaRPr lang="fr-FR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de Pesquisas Ecológicas (IPÊ) - PCMLP</a:t>
            </a:r>
          </a:p>
          <a:p>
            <a:pPr algn="r"/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MSc. Ecology, Evolution and Biodiversity (UNESP)</a:t>
            </a: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F24A152-89CE-D8C3-8C8B-21227AD9544B}"/>
              </a:ext>
            </a:extLst>
          </p:cNvPr>
          <p:cNvSpPr txBox="1">
            <a:spLocks/>
          </p:cNvSpPr>
          <p:nvPr/>
        </p:nvSpPr>
        <p:spPr>
          <a:xfrm>
            <a:off x="370762" y="1442525"/>
            <a:ext cx="9021452" cy="155030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fr-FR" sz="4800" dirty="0"/>
              <a:t>Github: um guia prático para biólogos e ecólogos</a:t>
            </a:r>
            <a:endParaRPr lang="fr-FR" sz="48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656FE93-862A-67F8-D337-C0A34D7F8CB0}"/>
              </a:ext>
            </a:extLst>
          </p:cNvPr>
          <p:cNvSpPr txBox="1"/>
          <p:nvPr/>
        </p:nvSpPr>
        <p:spPr>
          <a:xfrm>
            <a:off x="8989048" y="6433268"/>
            <a:ext cx="3081032" cy="424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fr-FR" dirty="0">
                <a:solidFill>
                  <a:schemeClr val="bg1"/>
                </a:solidFill>
              </a:rPr>
              <a:t>2023-06-29d</a:t>
            </a:r>
          </a:p>
        </p:txBody>
      </p:sp>
      <p:pic>
        <p:nvPicPr>
          <p:cNvPr id="1026" name="Picture 2" descr="Style guide by Github | Github logo, Coding logo, Design system">
            <a:extLst>
              <a:ext uri="{FF2B5EF4-FFF2-40B4-BE49-F238E27FC236}">
                <a16:creationId xmlns:a16="http://schemas.microsoft.com/office/drawing/2014/main" id="{4E3EEC34-D859-C458-8F28-A5B2F7D6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113" y="1442525"/>
            <a:ext cx="2143125" cy="2143125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96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Núvem (cloud) de armazenamento (limite por arquivo = 100 mb)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Rasters e planilhas muito grandes -&gt; </a:t>
            </a:r>
            <a:r>
              <a:rPr lang="fr-FR" b="1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fora de questão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30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F531FB-6A94-E29B-79EE-751A1DA3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20240"/>
            <a:ext cx="8818880" cy="4473745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F882728-CFD1-5993-6D88-C921C2F79849}"/>
              </a:ext>
            </a:extLst>
          </p:cNvPr>
          <p:cNvSpPr/>
          <p:nvPr/>
        </p:nvSpPr>
        <p:spPr>
          <a:xfrm>
            <a:off x="6202680" y="5501640"/>
            <a:ext cx="1729740" cy="26181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A8289861-54BB-95A0-DDB9-AC909E1705E6}"/>
              </a:ext>
            </a:extLst>
          </p:cNvPr>
          <p:cNvSpPr/>
          <p:nvPr/>
        </p:nvSpPr>
        <p:spPr>
          <a:xfrm rot="13186500">
            <a:off x="5881578" y="3923252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F531FB-6A94-E29B-79EE-751A1DA3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20240"/>
            <a:ext cx="8818880" cy="4473745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F882728-CFD1-5993-6D88-C921C2F79849}"/>
              </a:ext>
            </a:extLst>
          </p:cNvPr>
          <p:cNvSpPr/>
          <p:nvPr/>
        </p:nvSpPr>
        <p:spPr>
          <a:xfrm>
            <a:off x="6202680" y="5501640"/>
            <a:ext cx="1729740" cy="26181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F07251-EBF4-D7E8-6519-590060B7A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077" y="2188627"/>
            <a:ext cx="5115274" cy="2809875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A8289861-54BB-95A0-DDB9-AC909E1705E6}"/>
              </a:ext>
            </a:extLst>
          </p:cNvPr>
          <p:cNvSpPr/>
          <p:nvPr/>
        </p:nvSpPr>
        <p:spPr>
          <a:xfrm rot="13186500">
            <a:off x="5881578" y="3923252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4BA4A8AB-FD0F-D439-FFD6-ED0DB58EEA05}"/>
              </a:ext>
            </a:extLst>
          </p:cNvPr>
          <p:cNvSpPr/>
          <p:nvPr/>
        </p:nvSpPr>
        <p:spPr>
          <a:xfrm>
            <a:off x="2272125" y="2498383"/>
            <a:ext cx="410115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CD1C64F1-1D56-F806-A1F5-266F4CD39DF0}"/>
              </a:ext>
            </a:extLst>
          </p:cNvPr>
          <p:cNvSpPr/>
          <p:nvPr/>
        </p:nvSpPr>
        <p:spPr>
          <a:xfrm rot="3134363">
            <a:off x="1974970" y="1992537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0441F97-FD87-3368-DE6D-7A9FDEECBC74}"/>
              </a:ext>
            </a:extLst>
          </p:cNvPr>
          <p:cNvSpPr/>
          <p:nvPr/>
        </p:nvSpPr>
        <p:spPr>
          <a:xfrm>
            <a:off x="1588639" y="4817974"/>
            <a:ext cx="4282440" cy="181356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ADF2350-A604-4F26-9862-277925ECB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094" y="3543300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23AF320A-B0EB-1F92-B357-C61139E6F765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</p:spTree>
    <p:extLst>
      <p:ext uri="{BB962C8B-B14F-4D97-AF65-F5344CB8AC3E}">
        <p14:creationId xmlns:p14="http://schemas.microsoft.com/office/powerpoint/2010/main" val="56060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0441F97-FD87-3368-DE6D-7A9FDEECBC74}"/>
              </a:ext>
            </a:extLst>
          </p:cNvPr>
          <p:cNvSpPr/>
          <p:nvPr/>
        </p:nvSpPr>
        <p:spPr>
          <a:xfrm>
            <a:off x="1588639" y="4817974"/>
            <a:ext cx="4282440" cy="181356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4BF2272-C6F1-180B-C772-D6575B910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078" y="2564234"/>
            <a:ext cx="5068675" cy="34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0441F97-FD87-3368-DE6D-7A9FDEECBC74}"/>
              </a:ext>
            </a:extLst>
          </p:cNvPr>
          <p:cNvSpPr/>
          <p:nvPr/>
        </p:nvSpPr>
        <p:spPr>
          <a:xfrm>
            <a:off x="1588639" y="4817974"/>
            <a:ext cx="4282440" cy="181356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A31363-E349-16FF-25A9-B0E5BFF84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079" y="2573690"/>
            <a:ext cx="5788977" cy="38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1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F158AEC-3BA9-3050-36F0-A7072C086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479" y="2527678"/>
            <a:ext cx="5334001" cy="3594179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E0A95A2-D5EE-188D-08C5-ED0C058B38C5}"/>
              </a:ext>
            </a:extLst>
          </p:cNvPr>
          <p:cNvSpPr/>
          <p:nvPr/>
        </p:nvSpPr>
        <p:spPr>
          <a:xfrm>
            <a:off x="5914287" y="5372100"/>
            <a:ext cx="4282440" cy="39135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E0A95A2-D5EE-188D-08C5-ED0C058B38C5}"/>
              </a:ext>
            </a:extLst>
          </p:cNvPr>
          <p:cNvSpPr/>
          <p:nvPr/>
        </p:nvSpPr>
        <p:spPr>
          <a:xfrm>
            <a:off x="5914287" y="5372100"/>
            <a:ext cx="4282440" cy="39135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0433F8-61D4-B184-AB1E-7BE33650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775621"/>
            <a:ext cx="4653279" cy="20823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2C7780E-BFA5-A850-0BF7-46F6BF57A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099" y="2522090"/>
            <a:ext cx="5334001" cy="3599767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22700B2-6106-8742-E787-2861E8F465BA}"/>
              </a:ext>
            </a:extLst>
          </p:cNvPr>
          <p:cNvSpPr/>
          <p:nvPr/>
        </p:nvSpPr>
        <p:spPr>
          <a:xfrm>
            <a:off x="1402080" y="5593080"/>
            <a:ext cx="1463040" cy="17037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63D864E-F611-8D7E-DA42-A5CA4356349B}"/>
              </a:ext>
            </a:extLst>
          </p:cNvPr>
          <p:cNvSpPr/>
          <p:nvPr/>
        </p:nvSpPr>
        <p:spPr>
          <a:xfrm>
            <a:off x="5410200" y="5013692"/>
            <a:ext cx="462279" cy="358407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96356C7B-01A9-8DDF-7192-67562F2ED3A3}"/>
              </a:ext>
            </a:extLst>
          </p:cNvPr>
          <p:cNvSpPr/>
          <p:nvPr/>
        </p:nvSpPr>
        <p:spPr>
          <a:xfrm rot="2752193">
            <a:off x="818685" y="5170937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DBE693E4-09E1-396C-6B99-DEB0C8F0992D}"/>
              </a:ext>
            </a:extLst>
          </p:cNvPr>
          <p:cNvSpPr/>
          <p:nvPr/>
        </p:nvSpPr>
        <p:spPr>
          <a:xfrm rot="2752193">
            <a:off x="5008314" y="454702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0433F8-61D4-B184-AB1E-7BE33650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775621"/>
            <a:ext cx="4653279" cy="20823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40FEB0-1252-C7A5-3DF3-36106986E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36299"/>
            <a:ext cx="5118432" cy="3445401"/>
          </a:xfrm>
          <a:prstGeom prst="rect">
            <a:avLst/>
          </a:prstGeom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DBE693E4-09E1-396C-6B99-DEB0C8F0992D}"/>
              </a:ext>
            </a:extLst>
          </p:cNvPr>
          <p:cNvSpPr/>
          <p:nvPr/>
        </p:nvSpPr>
        <p:spPr>
          <a:xfrm rot="8571404">
            <a:off x="9256909" y="300016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63D864E-F611-8D7E-DA42-A5CA4356349B}"/>
              </a:ext>
            </a:extLst>
          </p:cNvPr>
          <p:cNvSpPr/>
          <p:nvPr/>
        </p:nvSpPr>
        <p:spPr>
          <a:xfrm>
            <a:off x="8313420" y="3363371"/>
            <a:ext cx="914400" cy="179204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C24021DF-4A5B-4677-3FAC-20709DCCA5A5}"/>
              </a:ext>
            </a:extLst>
          </p:cNvPr>
          <p:cNvSpPr/>
          <p:nvPr/>
        </p:nvSpPr>
        <p:spPr>
          <a:xfrm rot="8571404">
            <a:off x="9602953" y="3699928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872480" y="3984038"/>
            <a:ext cx="3690619" cy="199766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0433F8-61D4-B184-AB1E-7BE33650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775621"/>
            <a:ext cx="4653279" cy="20823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CBF220-49AB-D0DA-4227-42EC54F7E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26030"/>
            <a:ext cx="4864101" cy="3349711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764528" y="4831080"/>
            <a:ext cx="3105151" cy="49530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9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AC0F9AD-B6C6-1439-FC0D-9F1A2CB9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13" y="5036820"/>
            <a:ext cx="5005166" cy="16577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0FC12E8-8394-945D-0C31-FCF50C9A4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63528"/>
            <a:ext cx="4795520" cy="3303690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764528" y="4206240"/>
            <a:ext cx="3105151" cy="11429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742F8AE-C999-F473-B4B3-29BA53184C7D}"/>
              </a:ext>
            </a:extLst>
          </p:cNvPr>
          <p:cNvSpPr/>
          <p:nvPr/>
        </p:nvSpPr>
        <p:spPr>
          <a:xfrm>
            <a:off x="442697" y="5090160"/>
            <a:ext cx="3245383" cy="140208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Double Thumbs Up Emoticon Stock Illustration - Download Image Now - Thumbs  Up, Emoticon, Anthropomorphic Smiley Face - iStock">
            <a:extLst>
              <a:ext uri="{FF2B5EF4-FFF2-40B4-BE49-F238E27FC236}">
                <a16:creationId xmlns:a16="http://schemas.microsoft.com/office/drawing/2014/main" id="{953FC381-44B1-7D36-B64A-8A1961111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86" y="3738777"/>
            <a:ext cx="2714625" cy="1685925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62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0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Continuando: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AC0F9AD-B6C6-1439-FC0D-9F1A2CB9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13" y="5036820"/>
            <a:ext cx="5005166" cy="16577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1070AC5-5DF8-27D7-7829-80C6DFEA3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62283"/>
            <a:ext cx="5653440" cy="3869055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594048" y="5588633"/>
            <a:ext cx="6076336" cy="76503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52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AC0F9AD-B6C6-1439-FC0D-9F1A2CB9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13" y="5036820"/>
            <a:ext cx="5005166" cy="16577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2E2714-0E03-D5DE-08D8-CB40514C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105" y="2574792"/>
            <a:ext cx="5457156" cy="3716223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782583" y="5100669"/>
            <a:ext cx="5341045" cy="66278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9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9109CF5-2A5E-33B5-897D-6954E517E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326" y="4781412"/>
            <a:ext cx="4562153" cy="200870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478DF04-F792-8170-BB92-8EFA62A29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39022"/>
            <a:ext cx="5358152" cy="3659760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24282C0-57D5-A342-1C21-35DBF7DAAEBE}"/>
              </a:ext>
            </a:extLst>
          </p:cNvPr>
          <p:cNvSpPr/>
          <p:nvPr/>
        </p:nvSpPr>
        <p:spPr>
          <a:xfrm>
            <a:off x="5722251" y="4505187"/>
            <a:ext cx="4779277" cy="1188477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AGORA???</a:t>
            </a:r>
          </a:p>
        </p:txBody>
      </p:sp>
    </p:spTree>
    <p:extLst>
      <p:ext uri="{BB962C8B-B14F-4D97-AF65-F5344CB8AC3E}">
        <p14:creationId xmlns:p14="http://schemas.microsoft.com/office/powerpoint/2010/main" val="32672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AGORA??? REPOSITÓRIO ATUALIZADO E ONLINE!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3591614-8D10-E604-B0AA-3EDC4A790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240" y="1621812"/>
            <a:ext cx="7357519" cy="472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1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MAIS UM DETALHE!</a:t>
            </a:r>
          </a:p>
        </p:txBody>
      </p:sp>
    </p:spTree>
    <p:extLst>
      <p:ext uri="{BB962C8B-B14F-4D97-AF65-F5344CB8AC3E}">
        <p14:creationId xmlns:p14="http://schemas.microsoft.com/office/powerpoint/2010/main" val="287529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MAIS UM DETALHE!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3DFC5F-7DAF-1C6E-B296-8E46942A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2562225"/>
            <a:ext cx="8982075" cy="1733550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2CB765D-A325-ADA2-82EE-EA7AE6721170}"/>
              </a:ext>
            </a:extLst>
          </p:cNvPr>
          <p:cNvSpPr/>
          <p:nvPr/>
        </p:nvSpPr>
        <p:spPr>
          <a:xfrm>
            <a:off x="1498499" y="3289955"/>
            <a:ext cx="2781270" cy="65469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B71CA42-F52A-DF83-67AB-74902AAC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466" y="4575211"/>
            <a:ext cx="1492828" cy="180584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60E47BB7-F42A-5DCB-B140-9D819FD3FCC6}"/>
              </a:ext>
            </a:extLst>
          </p:cNvPr>
          <p:cNvSpPr/>
          <p:nvPr/>
        </p:nvSpPr>
        <p:spPr>
          <a:xfrm rot="2838985">
            <a:off x="1390539" y="2626446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351D142-A577-2DF5-04E1-0F02A487DDCA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40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MAIS UM DETALHE!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3DFC5F-7DAF-1C6E-B296-8E46942A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2562225"/>
            <a:ext cx="8982075" cy="1733550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2CB765D-A325-ADA2-82EE-EA7AE6721170}"/>
              </a:ext>
            </a:extLst>
          </p:cNvPr>
          <p:cNvSpPr/>
          <p:nvPr/>
        </p:nvSpPr>
        <p:spPr>
          <a:xfrm>
            <a:off x="1498499" y="3289955"/>
            <a:ext cx="2781270" cy="65469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60E47BB7-F42A-5DCB-B140-9D819FD3FCC6}"/>
              </a:ext>
            </a:extLst>
          </p:cNvPr>
          <p:cNvSpPr/>
          <p:nvPr/>
        </p:nvSpPr>
        <p:spPr>
          <a:xfrm rot="2838985">
            <a:off x="1390539" y="2626446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4AA5EED-5146-8FC1-0AC8-0AD8CFEC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647" y="1280289"/>
            <a:ext cx="7381638" cy="5328713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EAA01804-AD47-4606-1493-5CF2C261DB7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71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7C61E6-12A9-58F5-77AF-CF1D624CD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71" y="2175805"/>
            <a:ext cx="7534275" cy="30099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7361A6-3B85-B83F-2838-90D150C18D56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F6DE44-0513-2EF8-F999-FA564DD8F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00" y="2357585"/>
            <a:ext cx="8953500" cy="3009900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FDEAB8BB-92ED-8E47-876A-BA9BC981F703}"/>
              </a:ext>
            </a:extLst>
          </p:cNvPr>
          <p:cNvSpPr txBox="1">
            <a:spLocks/>
          </p:cNvSpPr>
          <p:nvPr/>
        </p:nvSpPr>
        <p:spPr>
          <a:xfrm>
            <a:off x="314200" y="57634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shp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foi ignorado (pois adicionamos isso no .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mas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resto dos arquivos não</a:t>
            </a:r>
            <a:endParaRPr lang="pt-BR" u="sng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A3D10F22-D67D-8645-9FD8-DABD31ADDED1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97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A09D3C4E-A5D3-8629-E611-95F143F1E631}"/>
              </a:ext>
            </a:extLst>
          </p:cNvPr>
          <p:cNvSpPr/>
          <p:nvPr/>
        </p:nvSpPr>
        <p:spPr>
          <a:xfrm>
            <a:off x="210506" y="1443161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9046B151-6158-2458-3650-E9466EF11173}"/>
              </a:ext>
            </a:extLst>
          </p:cNvPr>
          <p:cNvSpPr/>
          <p:nvPr/>
        </p:nvSpPr>
        <p:spPr>
          <a:xfrm>
            <a:off x="210505" y="2479792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2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FDEAB8BB-92ED-8E47-876A-BA9BC981F703}"/>
              </a:ext>
            </a:extLst>
          </p:cNvPr>
          <p:cNvSpPr txBox="1">
            <a:spLocks/>
          </p:cNvSpPr>
          <p:nvPr/>
        </p:nvSpPr>
        <p:spPr>
          <a:xfrm>
            <a:off x="314200" y="57634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shp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foi ignorado (pois adicionamos isso no .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mas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resto dos arquivos não</a:t>
            </a:r>
            <a:endParaRPr lang="pt-BR" u="sng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33C3269-0ED9-AF48-6ACF-51F01CE8B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00" y="2357585"/>
            <a:ext cx="8953500" cy="300990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D2FB4EB-DBB9-B3E2-35DA-F19B715179E8}"/>
              </a:ext>
            </a:extLst>
          </p:cNvPr>
          <p:cNvSpPr/>
          <p:nvPr/>
        </p:nvSpPr>
        <p:spPr>
          <a:xfrm>
            <a:off x="443326" y="2738745"/>
            <a:ext cx="706744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09F97E5-761A-D030-CE68-EDBBE5D36CE3}"/>
              </a:ext>
            </a:extLst>
          </p:cNvPr>
          <p:cNvSpPr/>
          <p:nvPr/>
        </p:nvSpPr>
        <p:spPr>
          <a:xfrm rot="3134363">
            <a:off x="146171" y="2232899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E57E38C-293D-D7FA-0E08-1705CAA2644A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0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98253B-604F-9728-B991-24156EB91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1920240"/>
            <a:ext cx="9477375" cy="4905375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D2FB4EB-DBB9-B3E2-35DA-F19B715179E8}"/>
              </a:ext>
            </a:extLst>
          </p:cNvPr>
          <p:cNvSpPr/>
          <p:nvPr/>
        </p:nvSpPr>
        <p:spPr>
          <a:xfrm>
            <a:off x="5961121" y="2316644"/>
            <a:ext cx="948726" cy="429286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09F97E5-761A-D030-CE68-EDBBE5D36CE3}"/>
              </a:ext>
            </a:extLst>
          </p:cNvPr>
          <p:cNvSpPr/>
          <p:nvPr/>
        </p:nvSpPr>
        <p:spPr>
          <a:xfrm rot="3134363">
            <a:off x="5716405" y="1703850"/>
            <a:ext cx="563336" cy="778657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9ED279E-8CCF-7F26-CC9C-990B8A051ECA}"/>
              </a:ext>
            </a:extLst>
          </p:cNvPr>
          <p:cNvSpPr/>
          <p:nvPr/>
        </p:nvSpPr>
        <p:spPr>
          <a:xfrm>
            <a:off x="1357311" y="2903456"/>
            <a:ext cx="3582333" cy="1960775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E7EA4CAC-31CF-4CB6-B61D-7C4D658A94D2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64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A24D0B-4F82-BE6D-2E25-72B7689C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604" y="1074087"/>
            <a:ext cx="6386671" cy="5783913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D9A35784-2105-6291-E2EE-66A65619EAC0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0AFB312-5500-A6EE-3504-A301012D5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604" y="1074087"/>
            <a:ext cx="6471092" cy="5982831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27880B8-B616-2FF3-3CCD-0C40A05CA4BB}"/>
              </a:ext>
            </a:extLst>
          </p:cNvPr>
          <p:cNvSpPr/>
          <p:nvPr/>
        </p:nvSpPr>
        <p:spPr>
          <a:xfrm>
            <a:off x="5496985" y="1593441"/>
            <a:ext cx="2110446" cy="56190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14921710-E382-3700-8A36-6E5F60F89BC3}"/>
              </a:ext>
            </a:extLst>
          </p:cNvPr>
          <p:cNvSpPr/>
          <p:nvPr/>
        </p:nvSpPr>
        <p:spPr>
          <a:xfrm rot="3134363">
            <a:off x="8397669" y="286449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49"/>
            <a:ext cx="11877800" cy="140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Foi criado outro .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específico pra pasta e agora temos que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commitar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essa alteração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9A35784-2105-6291-E2EE-66A65619EAC0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6100AF-146A-8184-646D-EC304C1DB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05" y="2708911"/>
            <a:ext cx="89916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9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49"/>
            <a:ext cx="11877800" cy="140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Foi criado outro .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específico pra pasta e agora temos que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commitar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essa alteração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9A35784-2105-6291-E2EE-66A65619EAC0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D2AC83-95BB-074F-826D-0449039D4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56" y="2383384"/>
            <a:ext cx="9305925" cy="4248150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D7CAD1C-F136-7A92-E70C-80C346DC1ED3}"/>
              </a:ext>
            </a:extLst>
          </p:cNvPr>
          <p:cNvSpPr/>
          <p:nvPr/>
        </p:nvSpPr>
        <p:spPr>
          <a:xfrm>
            <a:off x="1818756" y="5694101"/>
            <a:ext cx="8554488" cy="650138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9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49"/>
            <a:ext cx="11877800" cy="140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Foi criado outro .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específico pra pasta e agora temos que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commitar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essa alteração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9A35784-2105-6291-E2EE-66A65619EAC0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4AAD79B-FCCC-EF80-63E2-52BA5CA69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662" y="2421484"/>
            <a:ext cx="9286875" cy="421005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B021ABE-F110-A694-4076-1A038EA601B7}"/>
              </a:ext>
            </a:extLst>
          </p:cNvPr>
          <p:cNvSpPr/>
          <p:nvPr/>
        </p:nvSpPr>
        <p:spPr>
          <a:xfrm>
            <a:off x="1609662" y="3914679"/>
            <a:ext cx="7432738" cy="206956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Double Thumbs Up Emoticon Stock Illustration - Download Image Now - Thumbs  Up, Emoticon, Anthropomorphic Smiley Face - iStock">
            <a:extLst>
              <a:ext uri="{FF2B5EF4-FFF2-40B4-BE49-F238E27FC236}">
                <a16:creationId xmlns:a16="http://schemas.microsoft.com/office/drawing/2014/main" id="{1E981B00-32EF-2DD8-E8A2-2D839350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86" y="3738777"/>
            <a:ext cx="2714625" cy="1685925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3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AF34C3F-B29C-4AF7-F947-08FCE2E99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178" y="293206"/>
            <a:ext cx="8500701" cy="53557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7FF4DE-CBB0-9352-2312-2B79D9977D60}"/>
              </a:ext>
            </a:extLst>
          </p:cNvPr>
          <p:cNvSpPr txBox="1"/>
          <p:nvPr/>
        </p:nvSpPr>
        <p:spPr>
          <a:xfrm>
            <a:off x="4184715" y="6103129"/>
            <a:ext cx="3822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hlinkClick r:id="rId3"/>
              </a:rPr>
              <a:t>https://github.com/edmizac/LaP-test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3502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A34C42B-E83B-D49B-9CE5-69C11C70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15" y="1935803"/>
            <a:ext cx="8951470" cy="254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4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A34C42B-E83B-D49B-9CE5-69C11C70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15" y="1935803"/>
            <a:ext cx="8951470" cy="25463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65B33D2-990A-CB52-710A-CB6C3DA2C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997" y="379378"/>
            <a:ext cx="4700005" cy="6099243"/>
          </a:xfrm>
          <a:prstGeom prst="rect">
            <a:avLst/>
          </a:prstGeom>
          <a:noFill/>
          <a:ln w="28575">
            <a:solidFill>
              <a:srgbClr val="BF5B01"/>
            </a:solidFill>
          </a:ln>
        </p:spPr>
      </p:pic>
    </p:spTree>
    <p:extLst>
      <p:ext uri="{BB962C8B-B14F-4D97-AF65-F5344CB8AC3E}">
        <p14:creationId xmlns:p14="http://schemas.microsoft.com/office/powerpoint/2010/main" val="29782408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it Tutorial. A step by step guide | Diego C Martín">
            <a:extLst>
              <a:ext uri="{FF2B5EF4-FFF2-40B4-BE49-F238E27FC236}">
                <a16:creationId xmlns:a16="http://schemas.microsoft.com/office/drawing/2014/main" id="{872DAFBA-6BFA-241E-7AAF-EE82A3F31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54" y="1031609"/>
            <a:ext cx="8054436" cy="53829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BF5F600-3846-A79F-D843-8340E758E96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73478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OVERVIEW: tem mais ainda!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86611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>
            <a:off x="314201" y="3170352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F8F633-8D13-6F37-AFBF-3B60FB0C6C81}"/>
              </a:ext>
            </a:extLst>
          </p:cNvPr>
          <p:cNvSpPr/>
          <p:nvPr/>
        </p:nvSpPr>
        <p:spPr>
          <a:xfrm>
            <a:off x="980388" y="3170352"/>
            <a:ext cx="6551628" cy="64522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4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se eu quiser desfazer 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6CEE946-45B7-6A17-3115-1A23E0C188A7}"/>
              </a:ext>
            </a:extLst>
          </p:cNvPr>
          <p:cNvSpPr/>
          <p:nvPr/>
        </p:nvSpPr>
        <p:spPr>
          <a:xfrm>
            <a:off x="1737788" y="4797356"/>
            <a:ext cx="4134691" cy="1834177"/>
          </a:xfrm>
          <a:prstGeom prst="rect">
            <a:avLst/>
          </a:prstGeom>
          <a:solidFill>
            <a:srgbClr val="323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9DE1E99F-2FB9-9C11-681A-45EC92AF9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79" y="2567673"/>
            <a:ext cx="4902358" cy="2604849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019CB8B-97AD-803D-165B-EBFA8833B144}"/>
              </a:ext>
            </a:extLst>
          </p:cNvPr>
          <p:cNvSpPr/>
          <p:nvPr/>
        </p:nvSpPr>
        <p:spPr>
          <a:xfrm>
            <a:off x="5919795" y="4468305"/>
            <a:ext cx="3893508" cy="32905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D98CEF30-527D-FB62-D691-D33CBA5C8518}"/>
              </a:ext>
            </a:extLst>
          </p:cNvPr>
          <p:cNvSpPr/>
          <p:nvPr/>
        </p:nvSpPr>
        <p:spPr>
          <a:xfrm rot="8571404">
            <a:off x="7577283" y="3227964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6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641094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se eu quiser desfazer 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Use ‘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filename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’. Resultado: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6CEE946-45B7-6A17-3115-1A23E0C188A7}"/>
              </a:ext>
            </a:extLst>
          </p:cNvPr>
          <p:cNvSpPr/>
          <p:nvPr/>
        </p:nvSpPr>
        <p:spPr>
          <a:xfrm>
            <a:off x="1737788" y="4797356"/>
            <a:ext cx="4134691" cy="1834177"/>
          </a:xfrm>
          <a:prstGeom prst="rect">
            <a:avLst/>
          </a:prstGeom>
          <a:solidFill>
            <a:srgbClr val="323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D98CEF30-527D-FB62-D691-D33CBA5C8518}"/>
              </a:ext>
            </a:extLst>
          </p:cNvPr>
          <p:cNvSpPr/>
          <p:nvPr/>
        </p:nvSpPr>
        <p:spPr>
          <a:xfrm rot="8571404">
            <a:off x="10906457" y="285089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2F54F-5A3F-868D-0740-B2253680A4BB}"/>
              </a:ext>
            </a:extLst>
          </p:cNvPr>
          <p:cNvGrpSpPr/>
          <p:nvPr/>
        </p:nvGrpSpPr>
        <p:grpSpPr>
          <a:xfrm>
            <a:off x="5872480" y="2507386"/>
            <a:ext cx="4421590" cy="2324053"/>
            <a:chOff x="5872480" y="2507386"/>
            <a:chExt cx="4421590" cy="2324053"/>
          </a:xfrm>
        </p:grpSpPr>
        <p:pic>
          <p:nvPicPr>
            <p:cNvPr id="4" name="Imagem 3" descr="Texto&#10;&#10;Descrição gerada automaticamente">
              <a:extLst>
                <a:ext uri="{FF2B5EF4-FFF2-40B4-BE49-F238E27FC236}">
                  <a16:creationId xmlns:a16="http://schemas.microsoft.com/office/drawing/2014/main" id="{FF5A7F61-2273-B452-5767-03731F6C0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2480" y="2507386"/>
              <a:ext cx="4421590" cy="2324053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BB61FA88-5E4D-0224-6380-4A6A45D48874}"/>
                </a:ext>
              </a:extLst>
            </p:cNvPr>
            <p:cNvSpPr/>
            <p:nvPr/>
          </p:nvSpPr>
          <p:spPr>
            <a:xfrm>
              <a:off x="6353475" y="4364609"/>
              <a:ext cx="1823719" cy="217671"/>
            </a:xfrm>
            <a:prstGeom prst="rect">
              <a:avLst/>
            </a:prstGeom>
            <a:solidFill>
              <a:srgbClr val="323232"/>
            </a:solidFill>
            <a:ln>
              <a:solidFill>
                <a:srgbClr val="323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019CB8B-97AD-803D-165B-EBFA8833B144}"/>
              </a:ext>
            </a:extLst>
          </p:cNvPr>
          <p:cNvSpPr/>
          <p:nvPr/>
        </p:nvSpPr>
        <p:spPr>
          <a:xfrm>
            <a:off x="5651249" y="3959258"/>
            <a:ext cx="4020652" cy="46415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se eu quiser desfazer 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F993341-DF81-A65A-D94C-91EB8DAA5E1A}"/>
              </a:ext>
            </a:extLst>
          </p:cNvPr>
          <p:cNvSpPr/>
          <p:nvPr/>
        </p:nvSpPr>
        <p:spPr>
          <a:xfrm>
            <a:off x="1737788" y="4797356"/>
            <a:ext cx="4134691" cy="1834177"/>
          </a:xfrm>
          <a:prstGeom prst="rect">
            <a:avLst/>
          </a:prstGeom>
          <a:solidFill>
            <a:srgbClr val="323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6487C6D-EE8E-FFB4-F4C8-4A44E7E2E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90" y="4642234"/>
            <a:ext cx="4578350" cy="201642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0B389733-4E0A-974A-4C4B-7989CCD65F27}"/>
              </a:ext>
            </a:extLst>
          </p:cNvPr>
          <p:cNvGrpSpPr/>
          <p:nvPr/>
        </p:nvGrpSpPr>
        <p:grpSpPr>
          <a:xfrm>
            <a:off x="5872479" y="2546114"/>
            <a:ext cx="4846321" cy="2196999"/>
            <a:chOff x="5872479" y="2546114"/>
            <a:chExt cx="4846321" cy="2196999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A4A48D34-3C80-B8C9-F9F0-DAEB72A9B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2479" y="2546114"/>
              <a:ext cx="4846321" cy="2196999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97C38BC9-7677-13B9-C0B2-D98514FC8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3599" y="4471873"/>
              <a:ext cx="3700018" cy="170361"/>
            </a:xfrm>
            <a:prstGeom prst="rect">
              <a:avLst/>
            </a:prstGeom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019CB8B-97AD-803D-165B-EBFA8833B144}"/>
              </a:ext>
            </a:extLst>
          </p:cNvPr>
          <p:cNvSpPr/>
          <p:nvPr/>
        </p:nvSpPr>
        <p:spPr>
          <a:xfrm>
            <a:off x="5667044" y="4382454"/>
            <a:ext cx="4253128" cy="488714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BE3261BA-8F9F-E30B-189B-DD91BC0C076C}"/>
              </a:ext>
            </a:extLst>
          </p:cNvPr>
          <p:cNvSpPr/>
          <p:nvPr/>
        </p:nvSpPr>
        <p:spPr>
          <a:xfrm rot="8571404">
            <a:off x="7579185" y="2813598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03567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se eu quiser desfazer 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Use ‘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–soft HEAD~’. Resultado: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F993341-DF81-A65A-D94C-91EB8DAA5E1A}"/>
              </a:ext>
            </a:extLst>
          </p:cNvPr>
          <p:cNvSpPr/>
          <p:nvPr/>
        </p:nvSpPr>
        <p:spPr>
          <a:xfrm>
            <a:off x="1737788" y="4797356"/>
            <a:ext cx="4134691" cy="1834177"/>
          </a:xfrm>
          <a:prstGeom prst="rect">
            <a:avLst/>
          </a:prstGeom>
          <a:solidFill>
            <a:srgbClr val="323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6487C6D-EE8E-FFB4-F4C8-4A44E7E2E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90" y="4642234"/>
            <a:ext cx="4578350" cy="201642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78F7046-D71F-CFC3-EC7C-B185B8799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40" y="2533454"/>
            <a:ext cx="4629149" cy="2462212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019CB8B-97AD-803D-165B-EBFA8833B144}"/>
              </a:ext>
            </a:extLst>
          </p:cNvPr>
          <p:cNvSpPr/>
          <p:nvPr/>
        </p:nvSpPr>
        <p:spPr>
          <a:xfrm>
            <a:off x="5778631" y="2897766"/>
            <a:ext cx="3324941" cy="311818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BE3261BA-8F9F-E30B-189B-DD91BC0C076C}"/>
              </a:ext>
            </a:extLst>
          </p:cNvPr>
          <p:cNvSpPr/>
          <p:nvPr/>
        </p:nvSpPr>
        <p:spPr>
          <a:xfrm rot="8571404">
            <a:off x="7468449" y="3352785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algn="l"/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1096355B-320C-8953-A63B-D103C1FB1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330871"/>
      </p:ext>
    </p:extLst>
  </p:cSld>
  <p:clrMapOvr>
    <a:masterClrMapping/>
  </p:clrMapOvr>
  <p:transition spd="slow">
    <p:push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algn="l"/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8FF6610B-21EE-1439-4EF9-7C7478D3E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0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9061915C-A6DB-9A6C-0EAF-B93883576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54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LEMBRE-SE: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CONSULTE SITES DE AJUDA (STACKOVERFLOW) ANTES DE TOMAR DECISÕES</a:t>
            </a: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C5A0C702-A65B-F819-B3A2-8E624C9A2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28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LEMBRE-SE: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CONSULTE SITES DE AJUDA (STACKOVERFLOW) ANTES DE TOMAR DECISÕES</a:t>
            </a:r>
          </a:p>
        </p:txBody>
      </p:sp>
      <p:pic>
        <p:nvPicPr>
          <p:cNvPr id="2052" name="Picture 4" descr="Meme Git Compilation | by Lulu Ilmaknun Qurotaini | Medium">
            <a:extLst>
              <a:ext uri="{FF2B5EF4-FFF2-40B4-BE49-F238E27FC236}">
                <a16:creationId xmlns:a16="http://schemas.microsoft.com/office/drawing/2014/main" id="{F362A30F-E5A1-BD0F-EE20-F0552788C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75" y="1094550"/>
            <a:ext cx="57150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it logo">
            <a:extLst>
              <a:ext uri="{FF2B5EF4-FFF2-40B4-BE49-F238E27FC236}">
                <a16:creationId xmlns:a16="http://schemas.microsoft.com/office/drawing/2014/main" id="{46A04C65-FD1A-3913-B7F8-8037247CD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0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LEMBRE-SE: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CONSULTE SITES DE AJUDA (STACKOVERFLOW) ANTES DE TOMAR DECISÕES</a:t>
            </a:r>
          </a:p>
        </p:txBody>
      </p:sp>
      <p:pic>
        <p:nvPicPr>
          <p:cNvPr id="2052" name="Picture 4" descr="Meme Git Compilation | by Lulu Ilmaknun Qurotaini | Medium">
            <a:extLst>
              <a:ext uri="{FF2B5EF4-FFF2-40B4-BE49-F238E27FC236}">
                <a16:creationId xmlns:a16="http://schemas.microsoft.com/office/drawing/2014/main" id="{F362A30F-E5A1-BD0F-EE20-F0552788C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75" y="1094550"/>
            <a:ext cx="57150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 case of fire 1 git commit 2 git push 3 leave building | Double Momentum">
            <a:extLst>
              <a:ext uri="{FF2B5EF4-FFF2-40B4-BE49-F238E27FC236}">
                <a16:creationId xmlns:a16="http://schemas.microsoft.com/office/drawing/2014/main" id="{794ABB74-C88E-155E-99C1-BE8D8B549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0" y="1032961"/>
            <a:ext cx="6057908" cy="423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 logo">
            <a:extLst>
              <a:ext uri="{FF2B5EF4-FFF2-40B4-BE49-F238E27FC236}">
                <a16:creationId xmlns:a16="http://schemas.microsoft.com/office/drawing/2014/main" id="{077F1414-7743-D9EE-02A0-B528D8D4C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51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>
            <a:off x="243187" y="3762434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F8F633-8D13-6F37-AFBF-3B60FB0C6C81}"/>
              </a:ext>
            </a:extLst>
          </p:cNvPr>
          <p:cNvSpPr/>
          <p:nvPr/>
        </p:nvSpPr>
        <p:spPr>
          <a:xfrm>
            <a:off x="909374" y="3762434"/>
            <a:ext cx="6551628" cy="64522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7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2" y="226466"/>
            <a:ext cx="3991580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DE OURO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24E37916-7CAF-1070-9A21-7FFF633BCC66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sincronize a pasta dos repositórios com outros serviços (Google Drive, OneDrive,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81DFB300-76F9-9F50-CD14-0BF6B851E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73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2" y="226466"/>
            <a:ext cx="3991580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DE OURO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24E37916-7CAF-1070-9A21-7FFF633BCC66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sincronize a pasta dos repositórios com outros serviços (Google Drive, OneDrive,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(Pode julgar): se estiver inseguro para fazer uma ação drástica no repositório (um reset, um merge,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copie o repositório para uma pasta local (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 +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1E7B69BF-9E18-69EC-3CAB-52C4DC69A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29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LEMBRE-SE: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CONSULTE SITES DE AJUDA (STACKOVERFLOW) ANTES DE TOMAR DECISÕES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 YOUR WORKTREE CLEAN!</a:t>
            </a: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00781473-9708-623F-3F24-AB4BB3968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04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C9F938F-AF51-3BA1-7D10-709B43CC2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052513"/>
            <a:ext cx="83343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7BB35709-DBA7-B14B-4D99-806D8D800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3133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4495001" y="848635"/>
            <a:ext cx="320199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YOUR TURN!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7E0C0621-AA24-8E2B-1535-E85FA52EB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27773"/>
      </p:ext>
    </p:extLst>
  </p:cSld>
  <p:clrMapOvr>
    <a:masterClrMapping/>
  </p:clrMapOvr>
  <p:transition spd="slow">
    <p:push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814DB83-F922-6BB2-77F2-0E6FCC519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64" y="3182202"/>
            <a:ext cx="9686925" cy="167792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2527C1C-9534-78E2-EE82-F68FC7431F88}"/>
              </a:ext>
            </a:extLst>
          </p:cNvPr>
          <p:cNvSpPr txBox="1">
            <a:spLocks/>
          </p:cNvSpPr>
          <p:nvPr/>
        </p:nvSpPr>
        <p:spPr>
          <a:xfrm>
            <a:off x="4495001" y="367646"/>
            <a:ext cx="3201997" cy="5938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YOUR TURN!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1A8926B-8B8E-0C18-12D5-7392F52E8927}"/>
              </a:ext>
            </a:extLst>
          </p:cNvPr>
          <p:cNvSpPr txBox="1">
            <a:spLocks/>
          </p:cNvSpPr>
          <p:nvPr/>
        </p:nvSpPr>
        <p:spPr>
          <a:xfrm>
            <a:off x="1195619" y="1395169"/>
            <a:ext cx="9800760" cy="4958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Instale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 seu computador e crie uma conta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Faça o “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fork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desse repositório (ou de algum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você conhece)</a:t>
            </a:r>
          </a:p>
        </p:txBody>
      </p:sp>
      <p:pic>
        <p:nvPicPr>
          <p:cNvPr id="8" name="Picture 2" descr="Git logo">
            <a:extLst>
              <a:ext uri="{FF2B5EF4-FFF2-40B4-BE49-F238E27FC236}">
                <a16:creationId xmlns:a16="http://schemas.microsoft.com/office/drawing/2014/main" id="{13D1CA0B-F51F-C06F-2A95-87040C795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21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B0B3008-C76C-804C-57C2-06A55B27E683}"/>
              </a:ext>
            </a:extLst>
          </p:cNvPr>
          <p:cNvSpPr txBox="1">
            <a:spLocks/>
          </p:cNvSpPr>
          <p:nvPr/>
        </p:nvSpPr>
        <p:spPr>
          <a:xfrm>
            <a:off x="4495001" y="367646"/>
            <a:ext cx="3201997" cy="5938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YOUR TURN!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068188FB-F0A0-1978-F7F7-D5E852D5F426}"/>
              </a:ext>
            </a:extLst>
          </p:cNvPr>
          <p:cNvSpPr txBox="1">
            <a:spLocks/>
          </p:cNvSpPr>
          <p:nvPr/>
        </p:nvSpPr>
        <p:spPr>
          <a:xfrm>
            <a:off x="1195619" y="1395169"/>
            <a:ext cx="9800760" cy="4958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Instale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 seu computador e crie uma conta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Faça o “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fork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desse repositório (ou de algum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você conhece)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Realize qualquer mudança (crie arquivos, modifique arquivos)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e faça um </a:t>
            </a:r>
            <a:r>
              <a:rPr lang="pt-BR" b="1" u="sng" dirty="0" err="1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u="sng" dirty="0" err="1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endParaRPr lang="pt-BR" b="1" u="sng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5) Eu aceitarei esses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vocês entenderão o processo! ;)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Git logo">
            <a:extLst>
              <a:ext uri="{FF2B5EF4-FFF2-40B4-BE49-F238E27FC236}">
                <a16:creationId xmlns:a16="http://schemas.microsoft.com/office/drawing/2014/main" id="{2C328CD7-DC37-8A27-2061-2C7246454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72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4495001" y="367646"/>
            <a:ext cx="3201997" cy="5938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YOUR TURN!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368D59-0608-7D76-5527-4B4C7CD9C2B0}"/>
              </a:ext>
            </a:extLst>
          </p:cNvPr>
          <p:cNvSpPr txBox="1">
            <a:spLocks/>
          </p:cNvSpPr>
          <p:nvPr/>
        </p:nvSpPr>
        <p:spPr>
          <a:xfrm>
            <a:off x="1195619" y="1395169"/>
            <a:ext cx="9800760" cy="4958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Instale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 seu computador e crie uma conta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Faça o “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fork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desse repositório (ou de algum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você conhece)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Realize qualquer mudança (crie arquivos, modifique arquivos)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e faça um </a:t>
            </a:r>
            <a:r>
              <a:rPr lang="pt-BR" b="1" u="sng" dirty="0" err="1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u="sng" dirty="0" err="1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endParaRPr lang="pt-BR" b="1" u="sng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5) Eu aceitarei esses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vocês entenderão o processo! ;)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b="1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ALTERNATIVAMENTE: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Crie um repositório sincronizado com seu computador, faça o setup, crie 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faça modificações nesse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faça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(sigas os passos que mostrei)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3DB6829D-29B7-C2E6-6FF1-8E8217670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07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83A162-837C-6020-0CFC-7EB07D5595EF}"/>
              </a:ext>
            </a:extLst>
          </p:cNvPr>
          <p:cNvSpPr txBox="1">
            <a:spLocks/>
          </p:cNvSpPr>
          <p:nvPr/>
        </p:nvSpPr>
        <p:spPr>
          <a:xfrm>
            <a:off x="4528473" y="1270791"/>
            <a:ext cx="3135054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OBRIGADO!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5315A6-7D28-E909-95C8-3DDC97103BF3}"/>
              </a:ext>
            </a:extLst>
          </p:cNvPr>
          <p:cNvSpPr txBox="1">
            <a:spLocks/>
          </p:cNvSpPr>
          <p:nvPr/>
        </p:nvSpPr>
        <p:spPr>
          <a:xfrm>
            <a:off x="7905509" y="5382228"/>
            <a:ext cx="4164571" cy="8726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Eduardo Miguel Zanette</a:t>
            </a:r>
            <a:endParaRPr lang="fr-FR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duhmzc@gmail.com</a:t>
            </a: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FFF87C1-B0BF-B64D-42BD-AADA65F43DD6}"/>
              </a:ext>
            </a:extLst>
          </p:cNvPr>
          <p:cNvSpPr txBox="1">
            <a:spLocks/>
          </p:cNvSpPr>
          <p:nvPr/>
        </p:nvSpPr>
        <p:spPr>
          <a:xfrm>
            <a:off x="488066" y="2793357"/>
            <a:ext cx="5090931" cy="12712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Agradecimentos:</a:t>
            </a:r>
          </a:p>
          <a:p>
            <a:pPr algn="l"/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Maurício Vancine</a:t>
            </a:r>
          </a:p>
          <a:p>
            <a:pPr algn="l"/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Bruno Conke</a:t>
            </a:r>
          </a:p>
          <a:p>
            <a:pPr algn="l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Git logo">
            <a:extLst>
              <a:ext uri="{FF2B5EF4-FFF2-40B4-BE49-F238E27FC236}">
                <a16:creationId xmlns:a16="http://schemas.microsoft.com/office/drawing/2014/main" id="{6FBBF1E0-F5B7-BF8D-24A0-1278952AD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4973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>
            <a:off x="199274" y="5101058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F8F633-8D13-6F37-AFBF-3B60FB0C6C81}"/>
              </a:ext>
            </a:extLst>
          </p:cNvPr>
          <p:cNvSpPr/>
          <p:nvPr/>
        </p:nvSpPr>
        <p:spPr>
          <a:xfrm>
            <a:off x="856034" y="4375175"/>
            <a:ext cx="6551628" cy="196906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8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 rot="2613059">
            <a:off x="5915165" y="2796233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8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85FF54C-A1FF-BE89-A7FD-EECB3F31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41" y="1748194"/>
            <a:ext cx="9973559" cy="46193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 rot="2613059">
            <a:off x="6089662" y="2023235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1294443-EF51-DC60-B9B3-51DD3E84D5E5}"/>
              </a:ext>
            </a:extLst>
          </p:cNvPr>
          <p:cNvSpPr/>
          <p:nvPr/>
        </p:nvSpPr>
        <p:spPr>
          <a:xfrm>
            <a:off x="3384223" y="2441542"/>
            <a:ext cx="4421171" cy="392604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76DAC013-FD15-2D0B-FD76-DC9A7478F7EB}"/>
              </a:ext>
            </a:extLst>
          </p:cNvPr>
          <p:cNvSpPr/>
          <p:nvPr/>
        </p:nvSpPr>
        <p:spPr>
          <a:xfrm rot="2613059">
            <a:off x="3197204" y="3042901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705D4770-7EC0-4911-0496-846920E1928C}"/>
              </a:ext>
            </a:extLst>
          </p:cNvPr>
          <p:cNvSpPr/>
          <p:nvPr/>
        </p:nvSpPr>
        <p:spPr>
          <a:xfrm rot="2613059">
            <a:off x="3197204" y="4014739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255B2F0C-8DEE-D3BC-436A-012C25656CE2}"/>
              </a:ext>
            </a:extLst>
          </p:cNvPr>
          <p:cNvSpPr/>
          <p:nvPr/>
        </p:nvSpPr>
        <p:spPr>
          <a:xfrm rot="2613059">
            <a:off x="3197204" y="5449152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06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 tracking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Núvem (cloud) de armazenamento (limite por arquivo = 100 mb)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Rasters e planilhas muito grandes -&gt; </a:t>
            </a:r>
            <a:r>
              <a:rPr lang="fr-FR" b="1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fora de questão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3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DB39A76-8D9A-2B78-AA7A-DFFA24EC2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3" y="1613662"/>
            <a:ext cx="10304835" cy="4730906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762454A-B9A8-6511-C01C-2E375C885FCC}"/>
              </a:ext>
            </a:extLst>
          </p:cNvPr>
          <p:cNvSpPr/>
          <p:nvPr/>
        </p:nvSpPr>
        <p:spPr>
          <a:xfrm rot="2613059">
            <a:off x="1311843" y="1900015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43BD219-D957-BA05-4A25-99B84286CBDA}"/>
              </a:ext>
            </a:extLst>
          </p:cNvPr>
          <p:cNvSpPr/>
          <p:nvPr/>
        </p:nvSpPr>
        <p:spPr>
          <a:xfrm>
            <a:off x="1778512" y="2307877"/>
            <a:ext cx="1611982" cy="65494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30BF52-2A6B-2FBC-483A-368353C0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44" y="1367928"/>
            <a:ext cx="3892685" cy="29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1DF66BCE-AB18-D8D2-A358-3C14E225D31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</p:txBody>
      </p:sp>
    </p:spTree>
    <p:extLst>
      <p:ext uri="{BB962C8B-B14F-4D97-AF65-F5344CB8AC3E}">
        <p14:creationId xmlns:p14="http://schemas.microsoft.com/office/powerpoint/2010/main" val="259644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 tracking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Núvem (cloud) de armazenamento (limite por arquivo = 100 mb)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Rasters e planilhas muito grandes -&gt; </a:t>
            </a:r>
            <a:r>
              <a:rPr lang="fr-FR" b="1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fora de questão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0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 tracking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Núvem (cloud) de armazenamento (limite por arquivo = 100 mb)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Rasters e planilhas muito grandes -&gt; </a:t>
            </a:r>
            <a:r>
              <a:rPr lang="fr-FR" b="1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fora de questão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endParaRPr lang="fr-FR" b="1" u="sng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32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endParaRPr lang="fr-FR" b="1" u="sng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8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endParaRPr lang="fr-FR" b="1" u="sng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9A88589-11C7-CD77-58ED-0F84E7740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108" y="2169973"/>
            <a:ext cx="8079784" cy="319242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B18758-FED4-9B01-B012-1E64EC1D6994}"/>
              </a:ext>
            </a:extLst>
          </p:cNvPr>
          <p:cNvSpPr txBox="1"/>
          <p:nvPr/>
        </p:nvSpPr>
        <p:spPr>
          <a:xfrm>
            <a:off x="3895504" y="5617958"/>
            <a:ext cx="3438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Quem leu?</a:t>
            </a:r>
          </a:p>
        </p:txBody>
      </p:sp>
    </p:spTree>
    <p:extLst>
      <p:ext uri="{BB962C8B-B14F-4D97-AF65-F5344CB8AC3E}">
        <p14:creationId xmlns:p14="http://schemas.microsoft.com/office/powerpoint/2010/main" val="194665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02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Sinais de que o </a:t>
            </a:r>
            <a:r>
              <a:rPr lang="pt-BR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pode ser útil: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1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Sinais de que o </a:t>
            </a:r>
            <a:r>
              <a:rPr lang="pt-BR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pode ser útil: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Estou começando meu projeto e precisarei compartilhar as versões mais recentes do meu código com meus orientadores e colaboradores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 frequência</a:t>
            </a:r>
            <a:endParaRPr lang="pt-BR" sz="22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algn="l">
              <a:spcBef>
                <a:spcPts val="1000"/>
              </a:spcBef>
            </a:pPr>
            <a:endParaRPr lang="pt-BR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42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Sinais de que o </a:t>
            </a:r>
            <a:r>
              <a:rPr lang="pt-BR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pode ser útil: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Estou começando meu projeto e precisarei compartilhar as versões mais recentes do meu código com meus orientadores e colaboradores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 frequência</a:t>
            </a:r>
            <a:endParaRPr lang="pt-BR" sz="22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 incerto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quando</a:t>
            </a: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eles verão meu código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sz="2400" b="1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5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Sinais de que o </a:t>
            </a:r>
            <a:r>
              <a:rPr lang="pt-BR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pode ser útil: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Estou começando meu projeto e precisarei compartilhar as versões mais recentes do meu código com meus orientadores e colaboradores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 frequência</a:t>
            </a:r>
            <a:endParaRPr lang="pt-BR" sz="22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 incerto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quando</a:t>
            </a: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eles verão meu código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 </a:t>
            </a:r>
            <a:r>
              <a:rPr lang="pt-BR" sz="2400" b="1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quero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fazer a versão final_final2.docx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Double Thumbs Up Emoticon Stock Illustration - Download Image Now - Thumbs  Up, Emoticon, Anthropomorphic Smiley Face - iStock">
            <a:extLst>
              <a:ext uri="{FF2B5EF4-FFF2-40B4-BE49-F238E27FC236}">
                <a16:creationId xmlns:a16="http://schemas.microsoft.com/office/drawing/2014/main" id="{258307EC-C6AE-BDEC-819E-9FE1F3E58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121" y="4524523"/>
            <a:ext cx="2714625" cy="1685925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2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 supor que vamos desenvolver um jogo com um colaborador, mas que trabalharemos em partes diferentes do jogo ao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mesmo tempo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Git logo">
            <a:extLst>
              <a:ext uri="{FF2B5EF4-FFF2-40B4-BE49-F238E27FC236}">
                <a16:creationId xmlns:a16="http://schemas.microsoft.com/office/drawing/2014/main" id="{BB937880-8E4C-7330-B2DF-5B3579CB9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06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8C7B21-1405-AE6A-8F8A-BD4E60F9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449" y="1992410"/>
            <a:ext cx="5983551" cy="4036979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83431A3-6C20-6A2B-DA68-77CA26525758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mesmo acontece com scripts</a:t>
            </a:r>
          </a:p>
        </p:txBody>
      </p:sp>
    </p:spTree>
    <p:extLst>
      <p:ext uri="{BB962C8B-B14F-4D97-AF65-F5344CB8AC3E}">
        <p14:creationId xmlns:p14="http://schemas.microsoft.com/office/powerpoint/2010/main" val="2610657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 supor que vamos desenvolver um jogo com um colaborador, mas que trabalharemos em partes diferentes do jogo ao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mesmo tempo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Perguntar a todo momento se a versão mais atualizada está online ou foi enviada para você seria complicado, certo?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Git logo">
            <a:extLst>
              <a:ext uri="{FF2B5EF4-FFF2-40B4-BE49-F238E27FC236}">
                <a16:creationId xmlns:a16="http://schemas.microsoft.com/office/drawing/2014/main" id="{11111DDD-808B-17E2-2103-06245E3A7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84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440030D-240F-B3E0-FE93-84B652B4C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6" y="1176716"/>
            <a:ext cx="5203765" cy="220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91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822745AC-8105-1554-C4A9-EE3CEFF2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6" y="1176716"/>
            <a:ext cx="5203765" cy="220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C99D0C91-929D-8892-3200-564BF8E6D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691" y="3638949"/>
            <a:ext cx="7370617" cy="24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78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C99D0C91-929D-8892-3200-564BF8E6D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303" y="1225728"/>
            <a:ext cx="7370617" cy="24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5AA5592-5B79-D426-36C6-BACCF09A0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7" y="4901332"/>
            <a:ext cx="99155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D284E791-B50E-D7DF-EE62-007F1E2F1A03}"/>
              </a:ext>
            </a:extLst>
          </p:cNvPr>
          <p:cNvSpPr/>
          <p:nvPr/>
        </p:nvSpPr>
        <p:spPr>
          <a:xfrm rot="5400000">
            <a:off x="5078126" y="3820023"/>
            <a:ext cx="904969" cy="83606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2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it logo">
            <a:extLst>
              <a:ext uri="{FF2B5EF4-FFF2-40B4-BE49-F238E27FC236}">
                <a16:creationId xmlns:a16="http://schemas.microsoft.com/office/drawing/2014/main" id="{C97B76EE-9240-11E5-A4BD-ED76FCD54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57941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4" name="Picture 2" descr="Git logo">
            <a:extLst>
              <a:ext uri="{FF2B5EF4-FFF2-40B4-BE49-F238E27FC236}">
                <a16:creationId xmlns:a16="http://schemas.microsoft.com/office/drawing/2014/main" id="{E51461EB-81B6-84DC-3BEA-2ECB0BB58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D044B6A3-2C33-D9A2-7439-747BEE078304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ítulo 2">
            <a:extLst>
              <a:ext uri="{FF2B5EF4-FFF2-40B4-BE49-F238E27FC236}">
                <a16:creationId xmlns:a16="http://schemas.microsoft.com/office/drawing/2014/main" id="{80D26606-8267-32FC-50B7-DDE8F19358AE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299168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7FB071A1-9CCB-1BC9-6351-ADB937447382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42A4F431-8FFE-ECC2-FBFC-467F229C15BF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14174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ítulo 2">
            <a:extLst>
              <a:ext uri="{FF2B5EF4-FFF2-40B4-BE49-F238E27FC236}">
                <a16:creationId xmlns:a16="http://schemas.microsoft.com/office/drawing/2014/main" id="{A46EF3C0-5FA2-95AC-7BC4-575E5AE4EDF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8221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24F7A67C-2772-CE59-4CFC-0579F26FE540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89E3A1-B080-3E92-FC65-BC5D3ABB8505}"/>
              </a:ext>
            </a:extLst>
          </p:cNvPr>
          <p:cNvGrpSpPr/>
          <p:nvPr/>
        </p:nvGrpSpPr>
        <p:grpSpPr>
          <a:xfrm>
            <a:off x="5338449" y="5301903"/>
            <a:ext cx="878035" cy="735345"/>
            <a:chOff x="1272540" y="1805939"/>
            <a:chExt cx="878035" cy="735345"/>
          </a:xfrm>
        </p:grpSpPr>
        <p:pic>
          <p:nvPicPr>
            <p:cNvPr id="25" name="Imagem 24" descr="Ícone&#10;&#10;Descrição gerada automaticamente">
              <a:extLst>
                <a:ext uri="{FF2B5EF4-FFF2-40B4-BE49-F238E27FC236}">
                  <a16:creationId xmlns:a16="http://schemas.microsoft.com/office/drawing/2014/main" id="{4DE97E64-8B28-85FF-8C76-FE42E8BB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84" y="1923308"/>
              <a:ext cx="530965" cy="530965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6C3C5A6-E641-8A32-246A-4FC9FD22B4B0}"/>
                </a:ext>
              </a:extLst>
            </p:cNvPr>
            <p:cNvSpPr/>
            <p:nvPr/>
          </p:nvSpPr>
          <p:spPr>
            <a:xfrm>
              <a:off x="1272540" y="1805939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F053BAE-249C-6097-DF24-4D06C158E63C}"/>
              </a:ext>
            </a:extLst>
          </p:cNvPr>
          <p:cNvCxnSpPr>
            <a:cxnSpLocks/>
          </p:cNvCxnSpPr>
          <p:nvPr/>
        </p:nvCxnSpPr>
        <p:spPr>
          <a:xfrm>
            <a:off x="5219544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9B807FF7-11C3-C47E-290E-9834BA2173B7}"/>
              </a:ext>
            </a:extLst>
          </p:cNvPr>
          <p:cNvSpPr/>
          <p:nvPr/>
        </p:nvSpPr>
        <p:spPr>
          <a:xfrm>
            <a:off x="6507543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103D6566-4D8F-508A-20EE-DEFFF5DA7461}"/>
              </a:ext>
            </a:extLst>
          </p:cNvPr>
          <p:cNvSpPr/>
          <p:nvPr/>
        </p:nvSpPr>
        <p:spPr>
          <a:xfrm rot="16200000">
            <a:off x="5583350" y="4869191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0DDC37C4-F0E9-982F-BE42-313EB99222F5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38024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ítulo 2">
            <a:extLst>
              <a:ext uri="{FF2B5EF4-FFF2-40B4-BE49-F238E27FC236}">
                <a16:creationId xmlns:a16="http://schemas.microsoft.com/office/drawing/2014/main" id="{9E41BAE4-D807-F17C-126F-337F201E6C8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4634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AEF5FC5E-156C-5F70-6DD3-A3D6C353BC5D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89E3A1-B080-3E92-FC65-BC5D3ABB8505}"/>
              </a:ext>
            </a:extLst>
          </p:cNvPr>
          <p:cNvGrpSpPr/>
          <p:nvPr/>
        </p:nvGrpSpPr>
        <p:grpSpPr>
          <a:xfrm>
            <a:off x="5338449" y="5301903"/>
            <a:ext cx="878035" cy="735345"/>
            <a:chOff x="1272540" y="1805939"/>
            <a:chExt cx="878035" cy="735345"/>
          </a:xfrm>
        </p:grpSpPr>
        <p:pic>
          <p:nvPicPr>
            <p:cNvPr id="25" name="Imagem 24" descr="Ícone&#10;&#10;Descrição gerada automaticamente">
              <a:extLst>
                <a:ext uri="{FF2B5EF4-FFF2-40B4-BE49-F238E27FC236}">
                  <a16:creationId xmlns:a16="http://schemas.microsoft.com/office/drawing/2014/main" id="{4DE97E64-8B28-85FF-8C76-FE42E8BB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84" y="1923308"/>
              <a:ext cx="530965" cy="530965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6C3C5A6-E641-8A32-246A-4FC9FD22B4B0}"/>
                </a:ext>
              </a:extLst>
            </p:cNvPr>
            <p:cNvSpPr/>
            <p:nvPr/>
          </p:nvSpPr>
          <p:spPr>
            <a:xfrm>
              <a:off x="1272540" y="1805939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F053BAE-249C-6097-DF24-4D06C158E63C}"/>
              </a:ext>
            </a:extLst>
          </p:cNvPr>
          <p:cNvCxnSpPr>
            <a:cxnSpLocks/>
          </p:cNvCxnSpPr>
          <p:nvPr/>
        </p:nvCxnSpPr>
        <p:spPr>
          <a:xfrm>
            <a:off x="5219544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9B807FF7-11C3-C47E-290E-9834BA2173B7}"/>
              </a:ext>
            </a:extLst>
          </p:cNvPr>
          <p:cNvSpPr/>
          <p:nvPr/>
        </p:nvSpPr>
        <p:spPr>
          <a:xfrm>
            <a:off x="6507543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103D6566-4D8F-508A-20EE-DEFFF5DA7461}"/>
              </a:ext>
            </a:extLst>
          </p:cNvPr>
          <p:cNvSpPr/>
          <p:nvPr/>
        </p:nvSpPr>
        <p:spPr>
          <a:xfrm rot="16200000">
            <a:off x="5583350" y="4869191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96FBF85-E8D9-0670-52B9-2659039CDB38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38024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DFDFB0CB-BBDA-CE24-0A0C-FE6E01844E60}"/>
              </a:ext>
            </a:extLst>
          </p:cNvPr>
          <p:cNvSpPr/>
          <p:nvPr/>
        </p:nvSpPr>
        <p:spPr>
          <a:xfrm rot="5400000">
            <a:off x="5997647" y="3108513"/>
            <a:ext cx="541833" cy="270040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92B13281-7B61-25D7-9E0D-599689953D57}"/>
              </a:ext>
            </a:extLst>
          </p:cNvPr>
          <p:cNvGrpSpPr/>
          <p:nvPr/>
        </p:nvGrpSpPr>
        <p:grpSpPr>
          <a:xfrm>
            <a:off x="5823989" y="2123550"/>
            <a:ext cx="915729" cy="735345"/>
            <a:chOff x="7134762" y="2084055"/>
            <a:chExt cx="878035" cy="735345"/>
          </a:xfrm>
        </p:grpSpPr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4E9B3868-8DF0-A942-400F-882822437B9F}"/>
                </a:ext>
              </a:extLst>
            </p:cNvPr>
            <p:cNvSpPr/>
            <p:nvPr/>
          </p:nvSpPr>
          <p:spPr>
            <a:xfrm>
              <a:off x="7134762" y="2084055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39315802-C31B-6F5C-F53B-33F4C2D74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217" y="2145689"/>
              <a:ext cx="612075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Subtítulo 2">
            <a:extLst>
              <a:ext uri="{FF2B5EF4-FFF2-40B4-BE49-F238E27FC236}">
                <a16:creationId xmlns:a16="http://schemas.microsoft.com/office/drawing/2014/main" id="{A469680F-05B1-40D0-07B7-95DC9E0BBF61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2387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DA8DDFA3-5841-BC4B-E830-CD4516D273C7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89E3A1-B080-3E92-FC65-BC5D3ABB8505}"/>
              </a:ext>
            </a:extLst>
          </p:cNvPr>
          <p:cNvGrpSpPr/>
          <p:nvPr/>
        </p:nvGrpSpPr>
        <p:grpSpPr>
          <a:xfrm>
            <a:off x="5338449" y="5301903"/>
            <a:ext cx="878035" cy="735345"/>
            <a:chOff x="1272540" y="1805939"/>
            <a:chExt cx="878035" cy="735345"/>
          </a:xfrm>
        </p:grpSpPr>
        <p:pic>
          <p:nvPicPr>
            <p:cNvPr id="25" name="Imagem 24" descr="Ícone&#10;&#10;Descrição gerada automaticamente">
              <a:extLst>
                <a:ext uri="{FF2B5EF4-FFF2-40B4-BE49-F238E27FC236}">
                  <a16:creationId xmlns:a16="http://schemas.microsoft.com/office/drawing/2014/main" id="{4DE97E64-8B28-85FF-8C76-FE42E8BB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84" y="1923308"/>
              <a:ext cx="530965" cy="530965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6C3C5A6-E641-8A32-246A-4FC9FD22B4B0}"/>
                </a:ext>
              </a:extLst>
            </p:cNvPr>
            <p:cNvSpPr/>
            <p:nvPr/>
          </p:nvSpPr>
          <p:spPr>
            <a:xfrm>
              <a:off x="1272540" y="1805939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F053BAE-249C-6097-DF24-4D06C158E63C}"/>
              </a:ext>
            </a:extLst>
          </p:cNvPr>
          <p:cNvCxnSpPr>
            <a:cxnSpLocks/>
          </p:cNvCxnSpPr>
          <p:nvPr/>
        </p:nvCxnSpPr>
        <p:spPr>
          <a:xfrm>
            <a:off x="5219544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9B807FF7-11C3-C47E-290E-9834BA2173B7}"/>
              </a:ext>
            </a:extLst>
          </p:cNvPr>
          <p:cNvSpPr/>
          <p:nvPr/>
        </p:nvSpPr>
        <p:spPr>
          <a:xfrm>
            <a:off x="6507543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103D6566-4D8F-508A-20EE-DEFFF5DA7461}"/>
              </a:ext>
            </a:extLst>
          </p:cNvPr>
          <p:cNvSpPr/>
          <p:nvPr/>
        </p:nvSpPr>
        <p:spPr>
          <a:xfrm rot="16200000">
            <a:off x="5583350" y="4869191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12657BFC-2861-C84A-EC36-B5B5DAA4DBF8}"/>
              </a:ext>
            </a:extLst>
          </p:cNvPr>
          <p:cNvSpPr/>
          <p:nvPr/>
        </p:nvSpPr>
        <p:spPr>
          <a:xfrm rot="5400000">
            <a:off x="5997647" y="3108513"/>
            <a:ext cx="541833" cy="270040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16E3DA2D-0A38-E95A-40B4-8AFF64DD71EC}"/>
              </a:ext>
            </a:extLst>
          </p:cNvPr>
          <p:cNvSpPr/>
          <p:nvPr/>
        </p:nvSpPr>
        <p:spPr>
          <a:xfrm>
            <a:off x="7408848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2EE066E-6854-1ED5-F6C0-8B5B43BD57E8}"/>
              </a:ext>
            </a:extLst>
          </p:cNvPr>
          <p:cNvCxnSpPr>
            <a:cxnSpLocks/>
          </p:cNvCxnSpPr>
          <p:nvPr/>
        </p:nvCxnSpPr>
        <p:spPr>
          <a:xfrm>
            <a:off x="7001745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:a16="http://schemas.microsoft.com/office/drawing/2014/main" id="{C98E9DD1-3F67-4EC1-FAFA-F4A295A1544E}"/>
              </a:ext>
            </a:extLst>
          </p:cNvPr>
          <p:cNvSpPr/>
          <p:nvPr/>
        </p:nvSpPr>
        <p:spPr>
          <a:xfrm>
            <a:off x="8289744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09D6E29-E7B4-290C-BE09-A2C2EAE3A161}"/>
              </a:ext>
            </a:extLst>
          </p:cNvPr>
          <p:cNvGrpSpPr/>
          <p:nvPr/>
        </p:nvGrpSpPr>
        <p:grpSpPr>
          <a:xfrm>
            <a:off x="5823989" y="2123550"/>
            <a:ext cx="915729" cy="735345"/>
            <a:chOff x="7134762" y="2084055"/>
            <a:chExt cx="878035" cy="735345"/>
          </a:xfrm>
        </p:grpSpPr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19A25878-1E7E-0BCA-17E1-3430B5E14CB7}"/>
                </a:ext>
              </a:extLst>
            </p:cNvPr>
            <p:cNvSpPr/>
            <p:nvPr/>
          </p:nvSpPr>
          <p:spPr>
            <a:xfrm>
              <a:off x="7134762" y="2084055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5AC850E4-508C-1DFA-440C-2CDEA018F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217" y="2145689"/>
              <a:ext cx="612075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4EA907CA-D3A1-F99C-9243-60A51F073C36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38024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C4E0E8CC-CFEF-3922-E5CD-390D77ABCAAD}"/>
              </a:ext>
            </a:extLst>
          </p:cNvPr>
          <p:cNvCxnSpPr>
            <a:cxnSpLocks/>
          </p:cNvCxnSpPr>
          <p:nvPr/>
        </p:nvCxnSpPr>
        <p:spPr>
          <a:xfrm>
            <a:off x="7808289" y="3707116"/>
            <a:ext cx="6575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eta: para a Direita 49">
            <a:extLst>
              <a:ext uri="{FF2B5EF4-FFF2-40B4-BE49-F238E27FC236}">
                <a16:creationId xmlns:a16="http://schemas.microsoft.com/office/drawing/2014/main" id="{24932910-03B5-D525-9103-9DC40A9A465A}"/>
              </a:ext>
            </a:extLst>
          </p:cNvPr>
          <p:cNvSpPr/>
          <p:nvPr/>
        </p:nvSpPr>
        <p:spPr>
          <a:xfrm rot="16200000">
            <a:off x="7365552" y="4883299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339D37E-92D0-4859-7EAC-77B4E10BBDD4}"/>
              </a:ext>
            </a:extLst>
          </p:cNvPr>
          <p:cNvGrpSpPr/>
          <p:nvPr/>
        </p:nvGrpSpPr>
        <p:grpSpPr>
          <a:xfrm>
            <a:off x="7120651" y="5316011"/>
            <a:ext cx="878035" cy="735345"/>
            <a:chOff x="7239786" y="5316013"/>
            <a:chExt cx="878035" cy="735345"/>
          </a:xfrm>
        </p:grpSpPr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037434FC-5EFB-A8C5-2A6F-C2A4B48A2A32}"/>
                </a:ext>
              </a:extLst>
            </p:cNvPr>
            <p:cNvSpPr/>
            <p:nvPr/>
          </p:nvSpPr>
          <p:spPr>
            <a:xfrm>
              <a:off x="7239786" y="5316013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72CC1C09-361A-180E-CE0C-B7EA32455A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8595" y="5363537"/>
              <a:ext cx="638351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Subtítulo 2">
            <a:extLst>
              <a:ext uri="{FF2B5EF4-FFF2-40B4-BE49-F238E27FC236}">
                <a16:creationId xmlns:a16="http://schemas.microsoft.com/office/drawing/2014/main" id="{8C18D373-6E35-9C95-2B78-05D697B4B07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49163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8C7B21-1405-AE6A-8F8A-BD4E60F9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449" y="1992410"/>
            <a:ext cx="5983551" cy="4036979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47253D19-541B-AB1F-B450-A8AA12D9567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mesmo acontece com scripts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Gerando: 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Dificuldade de compartilhamento dos dados</a:t>
            </a:r>
          </a:p>
        </p:txBody>
      </p:sp>
    </p:spTree>
    <p:extLst>
      <p:ext uri="{BB962C8B-B14F-4D97-AF65-F5344CB8AC3E}">
        <p14:creationId xmlns:p14="http://schemas.microsoft.com/office/powerpoint/2010/main" val="1257403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89EC0E62-685D-A989-96E7-F73C580E3A59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89E3A1-B080-3E92-FC65-BC5D3ABB8505}"/>
              </a:ext>
            </a:extLst>
          </p:cNvPr>
          <p:cNvGrpSpPr/>
          <p:nvPr/>
        </p:nvGrpSpPr>
        <p:grpSpPr>
          <a:xfrm>
            <a:off x="5338449" y="5301903"/>
            <a:ext cx="878035" cy="735345"/>
            <a:chOff x="1272540" y="1805939"/>
            <a:chExt cx="878035" cy="735345"/>
          </a:xfrm>
        </p:grpSpPr>
        <p:pic>
          <p:nvPicPr>
            <p:cNvPr id="25" name="Imagem 24" descr="Ícone&#10;&#10;Descrição gerada automaticamente">
              <a:extLst>
                <a:ext uri="{FF2B5EF4-FFF2-40B4-BE49-F238E27FC236}">
                  <a16:creationId xmlns:a16="http://schemas.microsoft.com/office/drawing/2014/main" id="{4DE97E64-8B28-85FF-8C76-FE42E8BB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84" y="1923308"/>
              <a:ext cx="530965" cy="530965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6C3C5A6-E641-8A32-246A-4FC9FD22B4B0}"/>
                </a:ext>
              </a:extLst>
            </p:cNvPr>
            <p:cNvSpPr/>
            <p:nvPr/>
          </p:nvSpPr>
          <p:spPr>
            <a:xfrm>
              <a:off x="1272540" y="1805939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42A4F431-8FFE-ECC2-FBFC-467F229C15BF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F053BAE-249C-6097-DF24-4D06C158E63C}"/>
              </a:ext>
            </a:extLst>
          </p:cNvPr>
          <p:cNvCxnSpPr>
            <a:cxnSpLocks/>
          </p:cNvCxnSpPr>
          <p:nvPr/>
        </p:nvCxnSpPr>
        <p:spPr>
          <a:xfrm>
            <a:off x="5219544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9B807FF7-11C3-C47E-290E-9834BA2173B7}"/>
              </a:ext>
            </a:extLst>
          </p:cNvPr>
          <p:cNvSpPr/>
          <p:nvPr/>
        </p:nvSpPr>
        <p:spPr>
          <a:xfrm>
            <a:off x="6507543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103D6566-4D8F-508A-20EE-DEFFF5DA7461}"/>
              </a:ext>
            </a:extLst>
          </p:cNvPr>
          <p:cNvSpPr/>
          <p:nvPr/>
        </p:nvSpPr>
        <p:spPr>
          <a:xfrm rot="16200000">
            <a:off x="5583350" y="4869191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2EE066E-6854-1ED5-F6C0-8B5B43BD57E8}"/>
              </a:ext>
            </a:extLst>
          </p:cNvPr>
          <p:cNvCxnSpPr>
            <a:cxnSpLocks/>
          </p:cNvCxnSpPr>
          <p:nvPr/>
        </p:nvCxnSpPr>
        <p:spPr>
          <a:xfrm>
            <a:off x="7001745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:a16="http://schemas.microsoft.com/office/drawing/2014/main" id="{C98E9DD1-3F67-4EC1-FAFA-F4A295A1544E}"/>
              </a:ext>
            </a:extLst>
          </p:cNvPr>
          <p:cNvSpPr/>
          <p:nvPr/>
        </p:nvSpPr>
        <p:spPr>
          <a:xfrm>
            <a:off x="8289744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CFFE6E87-EB15-6664-7754-7483417A8FCC}"/>
              </a:ext>
            </a:extLst>
          </p:cNvPr>
          <p:cNvSpPr/>
          <p:nvPr/>
        </p:nvSpPr>
        <p:spPr>
          <a:xfrm>
            <a:off x="10022238" y="3572904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F742A695-1EB0-BE74-A35A-705388152F7A}"/>
              </a:ext>
            </a:extLst>
          </p:cNvPr>
          <p:cNvCxnSpPr>
            <a:cxnSpLocks/>
          </p:cNvCxnSpPr>
          <p:nvPr/>
        </p:nvCxnSpPr>
        <p:spPr>
          <a:xfrm>
            <a:off x="10460916" y="3696149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F912A645-6B3A-5CE7-8BAD-5D9BB8BEAA0F}"/>
              </a:ext>
            </a:extLst>
          </p:cNvPr>
          <p:cNvSpPr/>
          <p:nvPr/>
        </p:nvSpPr>
        <p:spPr>
          <a:xfrm flipH="1">
            <a:off x="8728422" y="3696148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F7B02F32-E0DB-0ADD-8256-2C0B37A9CC7F}"/>
              </a:ext>
            </a:extLst>
          </p:cNvPr>
          <p:cNvCxnSpPr>
            <a:cxnSpLocks/>
          </p:cNvCxnSpPr>
          <p:nvPr/>
        </p:nvCxnSpPr>
        <p:spPr>
          <a:xfrm flipV="1">
            <a:off x="7867811" y="3696149"/>
            <a:ext cx="1915448" cy="109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eta: para a Direita 49">
            <a:extLst>
              <a:ext uri="{FF2B5EF4-FFF2-40B4-BE49-F238E27FC236}">
                <a16:creationId xmlns:a16="http://schemas.microsoft.com/office/drawing/2014/main" id="{538E46FA-FAF3-676F-E23E-80316DF92863}"/>
              </a:ext>
            </a:extLst>
          </p:cNvPr>
          <p:cNvSpPr/>
          <p:nvPr/>
        </p:nvSpPr>
        <p:spPr>
          <a:xfrm rot="5400000">
            <a:off x="5997647" y="3108513"/>
            <a:ext cx="541833" cy="270040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752197F3-9BBF-68D5-ACB9-1D06F1696869}"/>
              </a:ext>
            </a:extLst>
          </p:cNvPr>
          <p:cNvSpPr/>
          <p:nvPr/>
        </p:nvSpPr>
        <p:spPr>
          <a:xfrm>
            <a:off x="7408848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82808C47-B227-4DAE-9C65-8CDC702E5916}"/>
              </a:ext>
            </a:extLst>
          </p:cNvPr>
          <p:cNvGrpSpPr/>
          <p:nvPr/>
        </p:nvGrpSpPr>
        <p:grpSpPr>
          <a:xfrm>
            <a:off x="5823989" y="2123550"/>
            <a:ext cx="915729" cy="735345"/>
            <a:chOff x="7134762" y="2084055"/>
            <a:chExt cx="878035" cy="735345"/>
          </a:xfrm>
        </p:grpSpPr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42B105C-DE9C-F7B4-05C4-CE57C88359CA}"/>
                </a:ext>
              </a:extLst>
            </p:cNvPr>
            <p:cNvSpPr/>
            <p:nvPr/>
          </p:nvSpPr>
          <p:spPr>
            <a:xfrm>
              <a:off x="7134762" y="2084055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4" name="Picture 4">
              <a:extLst>
                <a:ext uri="{FF2B5EF4-FFF2-40B4-BE49-F238E27FC236}">
                  <a16:creationId xmlns:a16="http://schemas.microsoft.com/office/drawing/2014/main" id="{AAC6E4A6-475F-FF96-AED3-646F833F7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217" y="2145689"/>
              <a:ext cx="612075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54A062AA-D671-ABB7-EBEF-68A2823029D0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38024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eta: para a Direita 56">
            <a:extLst>
              <a:ext uri="{FF2B5EF4-FFF2-40B4-BE49-F238E27FC236}">
                <a16:creationId xmlns:a16="http://schemas.microsoft.com/office/drawing/2014/main" id="{FF18C2C7-7847-CE15-7518-05E6F51E97C8}"/>
              </a:ext>
            </a:extLst>
          </p:cNvPr>
          <p:cNvSpPr/>
          <p:nvPr/>
        </p:nvSpPr>
        <p:spPr>
          <a:xfrm rot="16200000">
            <a:off x="7365552" y="4883299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A758C62-AA0F-8126-8F6C-173A426538F8}"/>
              </a:ext>
            </a:extLst>
          </p:cNvPr>
          <p:cNvGrpSpPr/>
          <p:nvPr/>
        </p:nvGrpSpPr>
        <p:grpSpPr>
          <a:xfrm>
            <a:off x="7120651" y="5316011"/>
            <a:ext cx="878035" cy="735345"/>
            <a:chOff x="7239786" y="5316013"/>
            <a:chExt cx="878035" cy="735345"/>
          </a:xfrm>
        </p:grpSpPr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F9629914-5590-1597-CF1A-5E2073A755DE}"/>
                </a:ext>
              </a:extLst>
            </p:cNvPr>
            <p:cNvSpPr/>
            <p:nvPr/>
          </p:nvSpPr>
          <p:spPr>
            <a:xfrm>
              <a:off x="7239786" y="5316013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4">
              <a:extLst>
                <a:ext uri="{FF2B5EF4-FFF2-40B4-BE49-F238E27FC236}">
                  <a16:creationId xmlns:a16="http://schemas.microsoft.com/office/drawing/2014/main" id="{B7A4737E-99E8-8229-A471-971EA7E6E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8595" y="5363537"/>
              <a:ext cx="638351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Subtítulo 2">
            <a:extLst>
              <a:ext uri="{FF2B5EF4-FFF2-40B4-BE49-F238E27FC236}">
                <a16:creationId xmlns:a16="http://schemas.microsoft.com/office/drawing/2014/main" id="{3A7B53F2-8864-CEC5-3E29-FFB61FAA13A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268005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4130644"/>
            <a:chOff x="988138" y="1920712"/>
            <a:chExt cx="10521798" cy="413064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4116536"/>
              <a:chOff x="988138" y="1920712"/>
              <a:chExt cx="10521798" cy="4116536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8" name="Subtítulo 2">
            <a:extLst>
              <a:ext uri="{FF2B5EF4-FFF2-40B4-BE49-F238E27FC236}">
                <a16:creationId xmlns:a16="http://schemas.microsoft.com/office/drawing/2014/main" id="{CBE9258F-963A-C260-4A73-B31EFEF9E862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Subtítulo 2">
            <a:extLst>
              <a:ext uri="{FF2B5EF4-FFF2-40B4-BE49-F238E27FC236}">
                <a16:creationId xmlns:a16="http://schemas.microsoft.com/office/drawing/2014/main" id="{0B2888CA-9B09-095D-5A2D-2E33D72AFB27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6A8C15C7-1A86-D02A-3DE8-9867B14A484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125691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2123550"/>
            <a:ext cx="10521798" cy="3927806"/>
            <a:chOff x="988138" y="2123550"/>
            <a:chExt cx="10521798" cy="392780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2123550"/>
              <a:ext cx="10521798" cy="3913698"/>
              <a:chOff x="988138" y="2123550"/>
              <a:chExt cx="10521798" cy="3913698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8" name="Subtítulo 2">
            <a:extLst>
              <a:ext uri="{FF2B5EF4-FFF2-40B4-BE49-F238E27FC236}">
                <a16:creationId xmlns:a16="http://schemas.microsoft.com/office/drawing/2014/main" id="{CBE9258F-963A-C260-4A73-B31EFEF9E862}"/>
              </a:ext>
            </a:extLst>
          </p:cNvPr>
          <p:cNvSpPr txBox="1">
            <a:spLocks/>
          </p:cNvSpPr>
          <p:nvPr/>
        </p:nvSpPr>
        <p:spPr>
          <a:xfrm>
            <a:off x="314201" y="1325501"/>
            <a:ext cx="3915810" cy="1317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Adicionou e mudou arquivos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[nome-do-arquivo]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 “mensagem significativa”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u="sng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600" b="1" u="sng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38" name="Subtítulo 2">
            <a:extLst>
              <a:ext uri="{FF2B5EF4-FFF2-40B4-BE49-F238E27FC236}">
                <a16:creationId xmlns:a16="http://schemas.microsoft.com/office/drawing/2014/main" id="{D487403A-8E89-909D-C503-903B3705AA96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9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2123550"/>
            <a:ext cx="10521798" cy="3927806"/>
            <a:chOff x="988138" y="2123550"/>
            <a:chExt cx="10521798" cy="392780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2123550"/>
              <a:ext cx="10521798" cy="3913698"/>
              <a:chOff x="988138" y="2123550"/>
              <a:chExt cx="10521798" cy="3913698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D5B100CB-5AD9-4D63-5FF3-77082928E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89" y="2038081"/>
            <a:ext cx="530965" cy="530965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AB574AAB-69DD-5657-9BA3-A5A782CBA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3" b="89778" l="9778" r="89778">
                        <a14:foregroundMark x1="80000" y1="16889" x2="80000" y2="16889"/>
                        <a14:foregroundMark x1="73333" y1="20000" x2="73333" y2="20000"/>
                        <a14:foregroundMark x1="60889" y1="9333" x2="60889" y2="9333"/>
                        <a14:foregroundMark x1="55556" y1="16889" x2="55556" y2="16889"/>
                        <a14:foregroundMark x1="46667" y1="30667" x2="61333" y2="60889"/>
                        <a14:foregroundMark x1="81778" y1="34667" x2="79556" y2="72444"/>
                        <a14:foregroundMark x1="31111" y1="67556" x2="48444" y2="36000"/>
                        <a14:foregroundMark x1="15556" y1="41333" x2="34667" y2="65333"/>
                        <a14:foregroundMark x1="44444" y1="40000" x2="20889" y2="68889"/>
                        <a14:foregroundMark x1="31111" y1="79556" x2="84000" y2="30667"/>
                        <a14:foregroundMark x1="84000" y1="30667" x2="29778" y2="38667"/>
                        <a14:foregroundMark x1="40889" y1="22222" x2="65778" y2="61333"/>
                        <a14:foregroundMark x1="79111" y1="30667" x2="53778" y2="81333"/>
                        <a14:foregroundMark x1="71111" y1="73333" x2="39556" y2="80000"/>
                        <a14:foregroundMark x1="74222" y1="84444" x2="41778" y2="84444"/>
                        <a14:foregroundMark x1="77333" y1="24444" x2="62222" y2="18222"/>
                        <a14:foregroundMark x1="65778" y1="18222" x2="35556" y2="18667"/>
                        <a14:foregroundMark x1="30222" y1="39111" x2="15556" y2="64889"/>
                        <a14:foregroundMark x1="35556" y1="74222" x2="12000" y2="39111"/>
                        <a14:foregroundMark x1="28889" y1="76889" x2="21333" y2="75111"/>
                        <a14:backgroundMark x1="11111" y1="12000" x2="5333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953" y="1997525"/>
            <a:ext cx="612075" cy="61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>
            <a:extLst>
              <a:ext uri="{FF2B5EF4-FFF2-40B4-BE49-F238E27FC236}">
                <a16:creationId xmlns:a16="http://schemas.microsoft.com/office/drawing/2014/main" id="{D7D7D6C0-3636-52F8-BA8A-9B33E506C0D6}"/>
              </a:ext>
            </a:extLst>
          </p:cNvPr>
          <p:cNvSpPr/>
          <p:nvPr/>
        </p:nvSpPr>
        <p:spPr>
          <a:xfrm>
            <a:off x="1361446" y="1920712"/>
            <a:ext cx="1448128" cy="735345"/>
          </a:xfrm>
          <a:prstGeom prst="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Subtítulo 2">
            <a:extLst>
              <a:ext uri="{FF2B5EF4-FFF2-40B4-BE49-F238E27FC236}">
                <a16:creationId xmlns:a16="http://schemas.microsoft.com/office/drawing/2014/main" id="{1A573149-A039-FE72-5050-F33D23511A5C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92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4130644"/>
            <a:chOff x="988138" y="1920712"/>
            <a:chExt cx="10521798" cy="413064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4116536"/>
              <a:chOff x="988138" y="1920712"/>
              <a:chExt cx="10521798" cy="4116536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8" name="Subtítulo 2">
            <a:extLst>
              <a:ext uri="{FF2B5EF4-FFF2-40B4-BE49-F238E27FC236}">
                <a16:creationId xmlns:a16="http://schemas.microsoft.com/office/drawing/2014/main" id="{CBE9258F-963A-C260-4A73-B31EFEF9E862}"/>
              </a:ext>
            </a:extLst>
          </p:cNvPr>
          <p:cNvSpPr txBox="1">
            <a:spLocks/>
          </p:cNvSpPr>
          <p:nvPr/>
        </p:nvSpPr>
        <p:spPr>
          <a:xfrm>
            <a:off x="1976761" y="5100439"/>
            <a:ext cx="2238350" cy="637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checkout </a:t>
            </a:r>
            <a:r>
              <a:rPr lang="pt-BR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60" name="Subtítulo 2">
            <a:extLst>
              <a:ext uri="{FF2B5EF4-FFF2-40B4-BE49-F238E27FC236}">
                <a16:creationId xmlns:a16="http://schemas.microsoft.com/office/drawing/2014/main" id="{82A039F5-D13E-6E6E-49A3-D61A571CC89A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22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3286166"/>
            <a:chOff x="988138" y="1920712"/>
            <a:chExt cx="10521798" cy="328616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3272058"/>
              <a:chOff x="988138" y="1920712"/>
              <a:chExt cx="10521798" cy="3272058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60" name="Subtítulo 2">
            <a:extLst>
              <a:ext uri="{FF2B5EF4-FFF2-40B4-BE49-F238E27FC236}">
                <a16:creationId xmlns:a16="http://schemas.microsoft.com/office/drawing/2014/main" id="{0E850AFF-B962-17AD-492D-7E803FC3979E}"/>
              </a:ext>
            </a:extLst>
          </p:cNvPr>
          <p:cNvSpPr txBox="1">
            <a:spLocks/>
          </p:cNvSpPr>
          <p:nvPr/>
        </p:nvSpPr>
        <p:spPr>
          <a:xfrm>
            <a:off x="4806129" y="5301903"/>
            <a:ext cx="4043833" cy="1317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Adicionou e mudou arquivos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[nome-do-arquivo]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 “mensagem significativa”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38" name="Subtítulo 2">
            <a:extLst>
              <a:ext uri="{FF2B5EF4-FFF2-40B4-BE49-F238E27FC236}">
                <a16:creationId xmlns:a16="http://schemas.microsoft.com/office/drawing/2014/main" id="{D29BD2C9-71EE-C9E8-A378-8E697764B755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91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3286166"/>
            <a:chOff x="988138" y="1920712"/>
            <a:chExt cx="10521798" cy="328616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3272058"/>
              <a:chOff x="988138" y="1920712"/>
              <a:chExt cx="10521798" cy="3272058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60" name="Subtítulo 2">
            <a:extLst>
              <a:ext uri="{FF2B5EF4-FFF2-40B4-BE49-F238E27FC236}">
                <a16:creationId xmlns:a16="http://schemas.microsoft.com/office/drawing/2014/main" id="{0E850AFF-B962-17AD-492D-7E803FC3979E}"/>
              </a:ext>
            </a:extLst>
          </p:cNvPr>
          <p:cNvSpPr txBox="1">
            <a:spLocks/>
          </p:cNvSpPr>
          <p:nvPr/>
        </p:nvSpPr>
        <p:spPr>
          <a:xfrm>
            <a:off x="4806129" y="5301903"/>
            <a:ext cx="4043833" cy="1317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Adicionou e mudou arquivos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[nome-do-arquivo]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 “mensagem significativa”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39" name="Subtítulo 2">
            <a:extLst>
              <a:ext uri="{FF2B5EF4-FFF2-40B4-BE49-F238E27FC236}">
                <a16:creationId xmlns:a16="http://schemas.microsoft.com/office/drawing/2014/main" id="{52893A0A-321D-33E6-D665-C8BDD98A6223}"/>
              </a:ext>
            </a:extLst>
          </p:cNvPr>
          <p:cNvSpPr txBox="1">
            <a:spLocks/>
          </p:cNvSpPr>
          <p:nvPr/>
        </p:nvSpPr>
        <p:spPr>
          <a:xfrm>
            <a:off x="4806129" y="1524553"/>
            <a:ext cx="4043833" cy="1317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Adicionou e mudou arquivos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[nome-do-arquivo]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 “mensagem significativa”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u="sng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600" b="1" u="sng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ubtítulo 2">
            <a:extLst>
              <a:ext uri="{FF2B5EF4-FFF2-40B4-BE49-F238E27FC236}">
                <a16:creationId xmlns:a16="http://schemas.microsoft.com/office/drawing/2014/main" id="{D58D4A92-5318-840A-B473-A5165029FF2D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1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4130644"/>
            <a:chOff x="988138" y="1920712"/>
            <a:chExt cx="10521798" cy="413064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4116536"/>
              <a:chOff x="988138" y="1920712"/>
              <a:chExt cx="10521798" cy="4116536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0" name="Subtítulo 2">
            <a:extLst>
              <a:ext uri="{FF2B5EF4-FFF2-40B4-BE49-F238E27FC236}">
                <a16:creationId xmlns:a16="http://schemas.microsoft.com/office/drawing/2014/main" id="{0B2888CA-9B09-095D-5A2D-2E33D72AFB27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A83A4776-2F3A-97C8-10AF-B7A9919A3C43}"/>
              </a:ext>
            </a:extLst>
          </p:cNvPr>
          <p:cNvSpPr txBox="1">
            <a:spLocks/>
          </p:cNvSpPr>
          <p:nvPr/>
        </p:nvSpPr>
        <p:spPr>
          <a:xfrm>
            <a:off x="8825535" y="4888219"/>
            <a:ext cx="2086305" cy="6083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checkout </a:t>
            </a:r>
            <a:r>
              <a:rPr lang="pt-BR" sz="1600" b="1" u="sng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merge </a:t>
            </a:r>
            <a:r>
              <a:rPr lang="pt-BR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  <a:endParaRPr lang="pt-BR" sz="1600" b="1" u="sng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Subtítulo 2">
            <a:extLst>
              <a:ext uri="{FF2B5EF4-FFF2-40B4-BE49-F238E27FC236}">
                <a16:creationId xmlns:a16="http://schemas.microsoft.com/office/drawing/2014/main" id="{EE1CD518-8779-78B0-F563-65F0DA598929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3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>
                <a:solidFill>
                  <a:schemeClr val="bg1">
                    <a:lumMod val="95000"/>
                  </a:schemeClr>
                </a:solidFill>
              </a:rPr>
              <a:t>FUNCIONAMENTO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AA2D2F1-C623-6A35-7A9A-4FF39E8BD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7" y="1226502"/>
            <a:ext cx="82010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16871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>
                <a:solidFill>
                  <a:schemeClr val="bg1">
                    <a:lumMod val="95000"/>
                  </a:schemeClr>
                </a:solidFill>
              </a:rPr>
              <a:t>FUNCIONAMENTO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12D51EC-19B1-5A3E-8BB5-52AA8A764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1248727"/>
            <a:ext cx="101441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343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4629B63-A426-94DD-7B30-3892529016B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mesmo acontece com scripts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Gerando: 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Dificuldade de compartilhamento dos dados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Esquecimento de qual versão tem o que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BD86393-491C-80C4-77FB-A8BB70826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449" y="1992410"/>
            <a:ext cx="5983551" cy="40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4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Fork (@git_fork) / Twitter">
            <a:extLst>
              <a:ext uri="{FF2B5EF4-FFF2-40B4-BE49-F238E27FC236}">
                <a16:creationId xmlns:a16="http://schemas.microsoft.com/office/drawing/2014/main" id="{FB8972A8-147F-1711-6149-A9900B709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60" y="181494"/>
            <a:ext cx="823594" cy="823594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528BECC-835D-6FAB-C74E-24280D0B9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" y="1076325"/>
            <a:ext cx="113633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74668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8E92B9-65A4-DF85-567F-3C9A64037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381000"/>
            <a:ext cx="94202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21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Tenha sua conta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225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Tenha sua conta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0BE1D3-406F-EF95-397E-7A88978F2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15" y="1640862"/>
            <a:ext cx="9766570" cy="49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8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Vá para “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Repositories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B5CD0E-B641-6246-DAB5-F022876BB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61" y="1678852"/>
            <a:ext cx="9724083" cy="420259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6EE2A208-662C-D4C4-A75D-163789F9AC38}"/>
              </a:ext>
            </a:extLst>
          </p:cNvPr>
          <p:cNvSpPr/>
          <p:nvPr/>
        </p:nvSpPr>
        <p:spPr>
          <a:xfrm rot="3004203">
            <a:off x="9650925" y="1973148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6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3749040" y="1858034"/>
            <a:ext cx="2346960" cy="1296645"/>
            <a:chOff x="1778512" y="1806459"/>
            <a:chExt cx="2157956" cy="1156358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3394635" y="1806459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1"/>
              <a:ext cx="1611982" cy="792816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60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2427339" y="3007368"/>
            <a:ext cx="3751554" cy="1306808"/>
            <a:chOff x="1778512" y="1797396"/>
            <a:chExt cx="3449436" cy="1165421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4686115" y="179739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1"/>
              <a:ext cx="2882051" cy="792816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586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2344446" y="3809429"/>
            <a:ext cx="5278698" cy="1360422"/>
            <a:chOff x="1778512" y="1749583"/>
            <a:chExt cx="4853596" cy="1213234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6090275" y="1749583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1"/>
              <a:ext cx="4319091" cy="792816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088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2427339" y="4846377"/>
            <a:ext cx="5278698" cy="1120789"/>
            <a:chOff x="1778512" y="1749583"/>
            <a:chExt cx="4853596" cy="999528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6090275" y="1749583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2"/>
              <a:ext cx="4502902" cy="579109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11C4C26-838E-FF5D-8497-F003F6BE176B}"/>
              </a:ext>
            </a:extLst>
          </p:cNvPr>
          <p:cNvSpPr txBox="1"/>
          <p:nvPr/>
        </p:nvSpPr>
        <p:spPr>
          <a:xfrm>
            <a:off x="2427339" y="5457817"/>
            <a:ext cx="416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pt-BR" dirty="0">
              <a:solidFill>
                <a:srgbClr val="BF5B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4629B63-A426-94DD-7B30-3892529016B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mesmo acontece com scripts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Gerando: 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Dificuldade de compartilhamento dos dados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Esquecimento de qual versão tem o que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9B253C6-E7C4-4813-8D2A-04FB60119C02}"/>
              </a:ext>
            </a:extLst>
          </p:cNvPr>
          <p:cNvSpPr txBox="1">
            <a:spLocks/>
          </p:cNvSpPr>
          <p:nvPr/>
        </p:nvSpPr>
        <p:spPr>
          <a:xfrm>
            <a:off x="314200" y="3704640"/>
            <a:ext cx="412161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A SOLUÇÃO ..... ?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2" descr="Style guide by Github | Github logo, Coding logo, Design system">
            <a:extLst>
              <a:ext uri="{FF2B5EF4-FFF2-40B4-BE49-F238E27FC236}">
                <a16:creationId xmlns:a16="http://schemas.microsoft.com/office/drawing/2014/main" id="{B6033B30-B3F8-4FFD-14E5-8287F3A9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0" y="4621679"/>
            <a:ext cx="1748249" cy="1748249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B78E2544-149A-0BB6-F5B0-AC98EA35AF32}"/>
              </a:ext>
            </a:extLst>
          </p:cNvPr>
          <p:cNvSpPr txBox="1">
            <a:spLocks/>
          </p:cNvSpPr>
          <p:nvPr/>
        </p:nvSpPr>
        <p:spPr>
          <a:xfrm>
            <a:off x="2176355" y="4956584"/>
            <a:ext cx="3317459" cy="732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Talvez ...</a:t>
            </a:r>
          </a:p>
        </p:txBody>
      </p:sp>
      <p:pic>
        <p:nvPicPr>
          <p:cNvPr id="3074" name="Picture 2" descr="Thinking Emoji Images - Free Download on Freepik">
            <a:extLst>
              <a:ext uri="{FF2B5EF4-FFF2-40B4-BE49-F238E27FC236}">
                <a16:creationId xmlns:a16="http://schemas.microsoft.com/office/drawing/2014/main" id="{B12F46CE-1AED-F265-BB8E-5E5856B8C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631" y="4621679"/>
            <a:ext cx="1714500" cy="1714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234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2427339" y="5510745"/>
            <a:ext cx="5278698" cy="1120789"/>
            <a:chOff x="1778512" y="1749583"/>
            <a:chExt cx="4853596" cy="999528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6090275" y="1749583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2"/>
              <a:ext cx="4502902" cy="579109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11C4C26-838E-FF5D-8497-F003F6BE176B}"/>
              </a:ext>
            </a:extLst>
          </p:cNvPr>
          <p:cNvSpPr txBox="1"/>
          <p:nvPr/>
        </p:nvSpPr>
        <p:spPr>
          <a:xfrm>
            <a:off x="2427339" y="5457817"/>
            <a:ext cx="416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pt-BR" dirty="0">
              <a:solidFill>
                <a:srgbClr val="BF5B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86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Pronto! Repositório criado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4B801D1-4C2E-9EA1-4B60-CFCC94E5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33" y="2063139"/>
            <a:ext cx="7817963" cy="4368023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57C66A8-B04E-D08D-BA1F-9BB7C9D93259}"/>
              </a:ext>
            </a:extLst>
          </p:cNvPr>
          <p:cNvGrpSpPr/>
          <p:nvPr/>
        </p:nvGrpSpPr>
        <p:grpSpPr>
          <a:xfrm>
            <a:off x="2351925" y="3475318"/>
            <a:ext cx="3841486" cy="1511461"/>
            <a:chOff x="1778512" y="1749583"/>
            <a:chExt cx="4853596" cy="1347932"/>
          </a:xfrm>
        </p:grpSpPr>
        <p:sp>
          <p:nvSpPr>
            <p:cNvPr id="16" name="Seta: para a Direita 15">
              <a:extLst>
                <a:ext uri="{FF2B5EF4-FFF2-40B4-BE49-F238E27FC236}">
                  <a16:creationId xmlns:a16="http://schemas.microsoft.com/office/drawing/2014/main" id="{EA356207-4230-6C37-F060-932040D12D2B}"/>
                </a:ext>
              </a:extLst>
            </p:cNvPr>
            <p:cNvSpPr/>
            <p:nvPr/>
          </p:nvSpPr>
          <p:spPr>
            <a:xfrm rot="8402862">
              <a:off x="6090275" y="1749583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C52BA147-B651-9AB7-2FB2-F698F900B6AF}"/>
                </a:ext>
              </a:extLst>
            </p:cNvPr>
            <p:cNvSpPr/>
            <p:nvPr/>
          </p:nvSpPr>
          <p:spPr>
            <a:xfrm>
              <a:off x="1778512" y="2170002"/>
              <a:ext cx="4555833" cy="927513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034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768AA35-D6E2-66A9-5B0A-D45604E9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33" y="2063139"/>
            <a:ext cx="7817963" cy="4368023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 isso está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não em seu computador.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Temos que sincronizar localmente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815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768AA35-D6E2-66A9-5B0A-D45604E9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33" y="2063139"/>
            <a:ext cx="7817963" cy="4368023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 isso está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não em seu computador.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Temos que sincronizar localmente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F11A034-DAEE-7C6D-8EEE-F261FF434B7E}"/>
              </a:ext>
            </a:extLst>
          </p:cNvPr>
          <p:cNvSpPr/>
          <p:nvPr/>
        </p:nvSpPr>
        <p:spPr>
          <a:xfrm rot="8402862">
            <a:off x="9384458" y="3045852"/>
            <a:ext cx="428846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0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768AA35-D6E2-66A9-5B0A-D45604E9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33" y="2063139"/>
            <a:ext cx="7817963" cy="4368023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 isso está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não em seu computador.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Temos que sincronizar localmente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CA0879-7189-4EC8-C588-11B1490A5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917" y="1834874"/>
            <a:ext cx="5505450" cy="4867275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F11A034-DAEE-7C6D-8EEE-F261FF434B7E}"/>
              </a:ext>
            </a:extLst>
          </p:cNvPr>
          <p:cNvSpPr/>
          <p:nvPr/>
        </p:nvSpPr>
        <p:spPr>
          <a:xfrm rot="8402862">
            <a:off x="9143341" y="3870425"/>
            <a:ext cx="428846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4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como vamos usar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como vamos usar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Com a IDE do R!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79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5E1FC1-80DB-09BB-DC0F-3D187C897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409" y="1544657"/>
            <a:ext cx="9114183" cy="487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1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8674538" y="1782197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4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EEDA5B98-9372-01CC-2D38-1D0C6BD1C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399" y="2304389"/>
            <a:ext cx="5012491" cy="3596640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5664552" y="4423798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4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algn="l"/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866653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EEDA5B98-9372-01CC-2D38-1D0C6BD1C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399" y="2304389"/>
            <a:ext cx="5012491" cy="3596640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5664552" y="4423798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B495597B-BD7C-1F31-85E0-11406B7EF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002" y="2470829"/>
            <a:ext cx="5280116" cy="3815375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5175508" y="3138972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83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B5E2C0DA-66A7-01AF-653F-ADD9603B7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942" y="2524741"/>
            <a:ext cx="5280116" cy="3808360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7286454" y="3347609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F1C85324-CBD2-CBA8-320C-B32A9D31B55A}"/>
              </a:ext>
            </a:extLst>
          </p:cNvPr>
          <p:cNvSpPr/>
          <p:nvPr/>
        </p:nvSpPr>
        <p:spPr>
          <a:xfrm rot="2150070">
            <a:off x="6419557" y="5611001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51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B66A70-4DF6-7B2F-F7BB-F5893D77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1276932"/>
            <a:ext cx="8971280" cy="48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B66A70-4DF6-7B2F-F7BB-F5893D77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1276932"/>
            <a:ext cx="8971280" cy="48127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E337DA0-4443-A62B-5910-143D71809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092" y="1713547"/>
            <a:ext cx="6200775" cy="4162425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B6CA0108-150E-2CDA-AE58-4C6CC73C5ECA}"/>
              </a:ext>
            </a:extLst>
          </p:cNvPr>
          <p:cNvGrpSpPr/>
          <p:nvPr/>
        </p:nvGrpSpPr>
        <p:grpSpPr>
          <a:xfrm>
            <a:off x="3200402" y="3903083"/>
            <a:ext cx="1408316" cy="824218"/>
            <a:chOff x="4159890" y="1971906"/>
            <a:chExt cx="1779362" cy="735044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4F8077EF-3116-75D4-6F0C-2F514BFCBBA9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0C490E07-A8A1-ABEF-47F1-0F9614E946F5}"/>
                </a:ext>
              </a:extLst>
            </p:cNvPr>
            <p:cNvSpPr/>
            <p:nvPr/>
          </p:nvSpPr>
          <p:spPr>
            <a:xfrm>
              <a:off x="4159890" y="2396295"/>
              <a:ext cx="1168149" cy="310655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170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B66A70-4DF6-7B2F-F7BB-F5893D77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1276932"/>
            <a:ext cx="8971280" cy="481271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A2B4590-D070-EF42-E513-7DFB05431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530" y="1731008"/>
            <a:ext cx="7581900" cy="264795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B6CA0108-150E-2CDA-AE58-4C6CC73C5ECA}"/>
              </a:ext>
            </a:extLst>
          </p:cNvPr>
          <p:cNvGrpSpPr/>
          <p:nvPr/>
        </p:nvGrpSpPr>
        <p:grpSpPr>
          <a:xfrm>
            <a:off x="2401570" y="2609147"/>
            <a:ext cx="1797605" cy="1292293"/>
            <a:chOff x="4159890" y="1975799"/>
            <a:chExt cx="2271216" cy="1152477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4F8077EF-3116-75D4-6F0C-2F514BFCBBA9}"/>
                </a:ext>
              </a:extLst>
            </p:cNvPr>
            <p:cNvSpPr/>
            <p:nvPr/>
          </p:nvSpPr>
          <p:spPr>
            <a:xfrm rot="8402862">
              <a:off x="5889273" y="1975799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0C490E07-A8A1-ABEF-47F1-0F9614E946F5}"/>
                </a:ext>
              </a:extLst>
            </p:cNvPr>
            <p:cNvSpPr/>
            <p:nvPr/>
          </p:nvSpPr>
          <p:spPr>
            <a:xfrm>
              <a:off x="4159890" y="2396295"/>
              <a:ext cx="1756400" cy="731981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1165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B66A70-4DF6-7B2F-F7BB-F5893D77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1276932"/>
            <a:ext cx="8971280" cy="4812718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22CC9002-5852-3AA1-C1F4-0A61E3FF2578}"/>
              </a:ext>
            </a:extLst>
          </p:cNvPr>
          <p:cNvGrpSpPr/>
          <p:nvPr/>
        </p:nvGrpSpPr>
        <p:grpSpPr>
          <a:xfrm>
            <a:off x="9641842" y="1017643"/>
            <a:ext cx="1408316" cy="824218"/>
            <a:chOff x="4159890" y="1971906"/>
            <a:chExt cx="1779362" cy="735044"/>
          </a:xfrm>
        </p:grpSpPr>
        <p:sp>
          <p:nvSpPr>
            <p:cNvPr id="6" name="Seta: para a Direita 5">
              <a:extLst>
                <a:ext uri="{FF2B5EF4-FFF2-40B4-BE49-F238E27FC236}">
                  <a16:creationId xmlns:a16="http://schemas.microsoft.com/office/drawing/2014/main" id="{869B93E9-C6BA-FAEA-4203-BE704C2FBE44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2DFABFB5-36B4-0EA0-3EF1-2C1B4356E3B5}"/>
                </a:ext>
              </a:extLst>
            </p:cNvPr>
            <p:cNvSpPr/>
            <p:nvPr/>
          </p:nvSpPr>
          <p:spPr>
            <a:xfrm>
              <a:off x="4159890" y="2396295"/>
              <a:ext cx="1168149" cy="310655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29CF548-C117-C6BB-2B8B-CB73B2571C72}"/>
              </a:ext>
            </a:extLst>
          </p:cNvPr>
          <p:cNvGrpSpPr/>
          <p:nvPr/>
        </p:nvGrpSpPr>
        <p:grpSpPr>
          <a:xfrm>
            <a:off x="1432560" y="1307669"/>
            <a:ext cx="4521200" cy="1638731"/>
            <a:chOff x="4159890" y="1971906"/>
            <a:chExt cx="5712391" cy="1461433"/>
          </a:xfrm>
        </p:grpSpPr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E3073621-380B-4046-C8CA-89B15150F908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5DF5323-0A22-E427-62DA-40F11D26298F}"/>
                </a:ext>
              </a:extLst>
            </p:cNvPr>
            <p:cNvSpPr/>
            <p:nvPr/>
          </p:nvSpPr>
          <p:spPr>
            <a:xfrm>
              <a:off x="4159890" y="2396295"/>
              <a:ext cx="5712391" cy="1037044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751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188EBB9-C06F-9AB9-A584-594963F26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76412"/>
            <a:ext cx="8991600" cy="3305175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29CF548-C117-C6BB-2B8B-CB73B2571C72}"/>
              </a:ext>
            </a:extLst>
          </p:cNvPr>
          <p:cNvGrpSpPr/>
          <p:nvPr/>
        </p:nvGrpSpPr>
        <p:grpSpPr>
          <a:xfrm>
            <a:off x="1717040" y="1277189"/>
            <a:ext cx="8768080" cy="1770811"/>
            <a:chOff x="4159890" y="1971906"/>
            <a:chExt cx="11078187" cy="1579223"/>
          </a:xfrm>
        </p:grpSpPr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E3073621-380B-4046-C8CA-89B15150F908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5DF5323-0A22-E427-62DA-40F11D26298F}"/>
                </a:ext>
              </a:extLst>
            </p:cNvPr>
            <p:cNvSpPr/>
            <p:nvPr/>
          </p:nvSpPr>
          <p:spPr>
            <a:xfrm>
              <a:off x="4159890" y="2396295"/>
              <a:ext cx="11078187" cy="1154834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AF6BEDA-64BF-EE0D-D52C-1D1422734682}"/>
              </a:ext>
            </a:extLst>
          </p:cNvPr>
          <p:cNvSpPr txBox="1"/>
          <p:nvPr/>
        </p:nvSpPr>
        <p:spPr>
          <a:xfrm>
            <a:off x="3261546" y="10383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Comandos</a:t>
            </a:r>
          </a:p>
        </p:txBody>
      </p:sp>
    </p:spTree>
    <p:extLst>
      <p:ext uri="{BB962C8B-B14F-4D97-AF65-F5344CB8AC3E}">
        <p14:creationId xmlns:p14="http://schemas.microsoft.com/office/powerpoint/2010/main" val="82298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188EBB9-C06F-9AB9-A584-594963F26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76412"/>
            <a:ext cx="8991600" cy="3305175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29CF548-C117-C6BB-2B8B-CB73B2571C72}"/>
              </a:ext>
            </a:extLst>
          </p:cNvPr>
          <p:cNvGrpSpPr/>
          <p:nvPr/>
        </p:nvGrpSpPr>
        <p:grpSpPr>
          <a:xfrm>
            <a:off x="1717040" y="1277189"/>
            <a:ext cx="8768080" cy="1770811"/>
            <a:chOff x="4159890" y="1971906"/>
            <a:chExt cx="11078187" cy="1579223"/>
          </a:xfrm>
        </p:grpSpPr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E3073621-380B-4046-C8CA-89B15150F908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5DF5323-0A22-E427-62DA-40F11D26298F}"/>
                </a:ext>
              </a:extLst>
            </p:cNvPr>
            <p:cNvSpPr/>
            <p:nvPr/>
          </p:nvSpPr>
          <p:spPr>
            <a:xfrm>
              <a:off x="4159890" y="2396295"/>
              <a:ext cx="11078187" cy="1154834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AF6BEDA-64BF-EE0D-D52C-1D1422734682}"/>
              </a:ext>
            </a:extLst>
          </p:cNvPr>
          <p:cNvSpPr txBox="1"/>
          <p:nvPr/>
        </p:nvSpPr>
        <p:spPr>
          <a:xfrm>
            <a:off x="3261546" y="10383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Comandos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216116-CEC5-E9BE-C705-07C969D23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73" y="3676185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</p:spTree>
    <p:extLst>
      <p:ext uri="{BB962C8B-B14F-4D97-AF65-F5344CB8AC3E}">
        <p14:creationId xmlns:p14="http://schemas.microsoft.com/office/powerpoint/2010/main" val="99168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CCD28F66-ACA4-3EA7-A919-57FCF96998E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32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algn="l"/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9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F3D8A3-1A96-C8B2-D389-3C644C2A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943100"/>
            <a:ext cx="7639050" cy="297180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8402862">
            <a:off x="3645742" y="277895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8F0BADF-83B4-B634-87F7-F9DBA21D275C}"/>
              </a:ext>
            </a:extLst>
          </p:cNvPr>
          <p:cNvSpPr/>
          <p:nvPr/>
        </p:nvSpPr>
        <p:spPr>
          <a:xfrm>
            <a:off x="2438400" y="3259681"/>
            <a:ext cx="1259840" cy="59654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9534B755-1878-5BFF-9FC6-3925A14DD8B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8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F3D8A3-1A96-C8B2-D389-3C644C2A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943100"/>
            <a:ext cx="7639050" cy="297180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8402862">
            <a:off x="3645742" y="277895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8F0BADF-83B4-B634-87F7-F9DBA21D275C}"/>
              </a:ext>
            </a:extLst>
          </p:cNvPr>
          <p:cNvSpPr/>
          <p:nvPr/>
        </p:nvSpPr>
        <p:spPr>
          <a:xfrm>
            <a:off x="2438400" y="3259681"/>
            <a:ext cx="1259840" cy="59654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9534B755-1878-5BFF-9FC6-3925A14DD8B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641094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Geralmente para definir o README, arquivos ignorados (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pastas,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68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3767FB8-ED43-D4D9-3E5D-B1E132E3527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641094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Geralmente para definir o README, arquivos ignorados (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pastas,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56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919CAC-40B9-B8C8-6FD6-0EE3E8565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045" y="2425242"/>
            <a:ext cx="7448550" cy="2295525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19552176">
            <a:off x="1923622" y="3499354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1ADF1F1-1AA3-9458-EF60-A1BBED55062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85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9FBD942-AEB2-B287-6A40-FAD7CF802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2176462"/>
            <a:ext cx="9001125" cy="2505075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19552176">
            <a:off x="1527382" y="358063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40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19552176">
            <a:off x="1639142" y="4106067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33D6277-1C35-BBAB-B369-FA1B07AE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94" y="3778712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</p:spTree>
    <p:extLst>
      <p:ext uri="{BB962C8B-B14F-4D97-AF65-F5344CB8AC3E}">
        <p14:creationId xmlns:p14="http://schemas.microsoft.com/office/powerpoint/2010/main" val="15345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2559022">
            <a:off x="2594182" y="22751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33D6277-1C35-BBAB-B369-FA1B07AE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94" y="3778712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6DD40A7-7FCC-5A8A-CD0B-4E0CD2299754}"/>
              </a:ext>
            </a:extLst>
          </p:cNvPr>
          <p:cNvSpPr/>
          <p:nvPr/>
        </p:nvSpPr>
        <p:spPr>
          <a:xfrm>
            <a:off x="2956564" y="2774719"/>
            <a:ext cx="1341116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96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2559022">
            <a:off x="2594182" y="22751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6DD40A7-7FCC-5A8A-CD0B-4E0CD2299754}"/>
              </a:ext>
            </a:extLst>
          </p:cNvPr>
          <p:cNvSpPr/>
          <p:nvPr/>
        </p:nvSpPr>
        <p:spPr>
          <a:xfrm>
            <a:off x="2956564" y="2774719"/>
            <a:ext cx="1341116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710E73-DBFF-A281-A96F-C6117E74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1009650"/>
            <a:ext cx="10944225" cy="483870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33E52216-3123-96BC-244F-80237C29594D}"/>
              </a:ext>
            </a:extLst>
          </p:cNvPr>
          <p:cNvSpPr/>
          <p:nvPr/>
        </p:nvSpPr>
        <p:spPr>
          <a:xfrm rot="2559022">
            <a:off x="4834341" y="1436333"/>
            <a:ext cx="409353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521DB38-8677-3913-2E67-5BCCC0F23E06}"/>
              </a:ext>
            </a:extLst>
          </p:cNvPr>
          <p:cNvSpPr/>
          <p:nvPr/>
        </p:nvSpPr>
        <p:spPr>
          <a:xfrm>
            <a:off x="5194144" y="1942504"/>
            <a:ext cx="1951373" cy="71718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01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2559022">
            <a:off x="2594182" y="22751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6DD40A7-7FCC-5A8A-CD0B-4E0CD2299754}"/>
              </a:ext>
            </a:extLst>
          </p:cNvPr>
          <p:cNvSpPr/>
          <p:nvPr/>
        </p:nvSpPr>
        <p:spPr>
          <a:xfrm>
            <a:off x="2956564" y="2774719"/>
            <a:ext cx="1341116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710E73-DBFF-A281-A96F-C6117E74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1009650"/>
            <a:ext cx="10944225" cy="483870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33E52216-3123-96BC-244F-80237C29594D}"/>
              </a:ext>
            </a:extLst>
          </p:cNvPr>
          <p:cNvSpPr/>
          <p:nvPr/>
        </p:nvSpPr>
        <p:spPr>
          <a:xfrm rot="2559022">
            <a:off x="9396181" y="4540096"/>
            <a:ext cx="409353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521DB38-8677-3913-2E67-5BCCC0F23E06}"/>
              </a:ext>
            </a:extLst>
          </p:cNvPr>
          <p:cNvSpPr/>
          <p:nvPr/>
        </p:nvSpPr>
        <p:spPr>
          <a:xfrm>
            <a:off x="9755984" y="5046267"/>
            <a:ext cx="1951373" cy="71718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2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FD49F0-CE82-606B-11EE-C26BF05FB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11" y="1589279"/>
            <a:ext cx="8194358" cy="48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1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57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2559022">
            <a:off x="4941142" y="2270405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33D6277-1C35-BBAB-B369-FA1B07AE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94" y="3778712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0B2FA22-C434-EC79-C9FC-4286C0EBA74A}"/>
              </a:ext>
            </a:extLst>
          </p:cNvPr>
          <p:cNvSpPr/>
          <p:nvPr/>
        </p:nvSpPr>
        <p:spPr>
          <a:xfrm>
            <a:off x="5052969" y="2774719"/>
            <a:ext cx="708418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3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12D2EA-1098-1D38-29B1-5CE87950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" y="1920240"/>
            <a:ext cx="10525760" cy="309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0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6ACE0B-33CB-45BA-7418-7922F2FD5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2214562"/>
            <a:ext cx="8896350" cy="2428875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BFC7D343-65FE-80F1-AB3D-A24FE2FD3698}"/>
              </a:ext>
            </a:extLst>
          </p:cNvPr>
          <p:cNvSpPr/>
          <p:nvPr/>
        </p:nvSpPr>
        <p:spPr>
          <a:xfrm>
            <a:off x="1115366" y="310498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95D3F31-4910-F5B3-D2FE-236E072EE1C9}"/>
              </a:ext>
            </a:extLst>
          </p:cNvPr>
          <p:cNvSpPr/>
          <p:nvPr/>
        </p:nvSpPr>
        <p:spPr>
          <a:xfrm>
            <a:off x="1869444" y="3220837"/>
            <a:ext cx="5201916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FC3394-D2A5-CB48-40C7-E76B43B41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943100"/>
            <a:ext cx="7639050" cy="297180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4F81108C-011B-8E77-E461-AC06B714EFAA}"/>
              </a:ext>
            </a:extLst>
          </p:cNvPr>
          <p:cNvSpPr/>
          <p:nvPr/>
        </p:nvSpPr>
        <p:spPr>
          <a:xfrm rot="8402862">
            <a:off x="3708980" y="34617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F4D1599-0592-AA65-9E30-4DFBE9BDE539}"/>
              </a:ext>
            </a:extLst>
          </p:cNvPr>
          <p:cNvSpPr/>
          <p:nvPr/>
        </p:nvSpPr>
        <p:spPr>
          <a:xfrm>
            <a:off x="2470019" y="3845150"/>
            <a:ext cx="1102771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64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FC3394-D2A5-CB48-40C7-E76B43B41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943100"/>
            <a:ext cx="7639050" cy="297180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4F81108C-011B-8E77-E461-AC06B714EFAA}"/>
              </a:ext>
            </a:extLst>
          </p:cNvPr>
          <p:cNvSpPr/>
          <p:nvPr/>
        </p:nvSpPr>
        <p:spPr>
          <a:xfrm rot="8402862">
            <a:off x="3708980" y="34617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F4D1599-0592-AA65-9E30-4DFBE9BDE539}"/>
              </a:ext>
            </a:extLst>
          </p:cNvPr>
          <p:cNvSpPr/>
          <p:nvPr/>
        </p:nvSpPr>
        <p:spPr>
          <a:xfrm>
            <a:off x="2470019" y="3845150"/>
            <a:ext cx="1102771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6F3DC705-33D5-F637-C9DC-B5B9FB3E69BD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69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867FF58-C5CD-30C2-1876-A27FD351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12" y="1889761"/>
            <a:ext cx="4706157" cy="4682195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BD9E6FA-747B-3375-73EF-C811C27BDE76}"/>
              </a:ext>
            </a:extLst>
          </p:cNvPr>
          <p:cNvSpPr/>
          <p:nvPr/>
        </p:nvSpPr>
        <p:spPr>
          <a:xfrm rot="8402862">
            <a:off x="2489028" y="3261022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6693B00-4E69-5B9D-6E79-89E933EF0FC3}"/>
              </a:ext>
            </a:extLst>
          </p:cNvPr>
          <p:cNvSpPr/>
          <p:nvPr/>
        </p:nvSpPr>
        <p:spPr>
          <a:xfrm>
            <a:off x="2089245" y="3692750"/>
            <a:ext cx="410115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8B1409F4-4A95-55BB-80AA-B064E15ECCB4}"/>
              </a:ext>
            </a:extLst>
          </p:cNvPr>
          <p:cNvSpPr/>
          <p:nvPr/>
        </p:nvSpPr>
        <p:spPr>
          <a:xfrm rot="8402862">
            <a:off x="2506246" y="1795086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C722D5D-CB26-347F-8709-D4AE79EF3FF5}"/>
              </a:ext>
            </a:extLst>
          </p:cNvPr>
          <p:cNvSpPr/>
          <p:nvPr/>
        </p:nvSpPr>
        <p:spPr>
          <a:xfrm>
            <a:off x="1267285" y="2178485"/>
            <a:ext cx="1102771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7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867FF58-C5CD-30C2-1876-A27FD351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12" y="1889761"/>
            <a:ext cx="4706157" cy="46821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E90B9C2-9C43-1262-6E54-0882221C1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568" y="1865630"/>
            <a:ext cx="4739406" cy="46911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6693B00-4E69-5B9D-6E79-89E933EF0FC3}"/>
              </a:ext>
            </a:extLst>
          </p:cNvPr>
          <p:cNvSpPr/>
          <p:nvPr/>
        </p:nvSpPr>
        <p:spPr>
          <a:xfrm>
            <a:off x="6365568" y="4163118"/>
            <a:ext cx="4706157" cy="213608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C722D5D-CB26-347F-8709-D4AE79EF3FF5}"/>
              </a:ext>
            </a:extLst>
          </p:cNvPr>
          <p:cNvSpPr/>
          <p:nvPr/>
        </p:nvSpPr>
        <p:spPr>
          <a:xfrm>
            <a:off x="6409942" y="2179715"/>
            <a:ext cx="4706157" cy="1249285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30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E90B9C2-9C43-1262-6E54-0882221C1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568" y="1865630"/>
            <a:ext cx="4739406" cy="46911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6693B00-4E69-5B9D-6E79-89E933EF0FC3}"/>
              </a:ext>
            </a:extLst>
          </p:cNvPr>
          <p:cNvSpPr/>
          <p:nvPr/>
        </p:nvSpPr>
        <p:spPr>
          <a:xfrm>
            <a:off x="6365569" y="4754880"/>
            <a:ext cx="1528752" cy="233928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89029E2-B238-FCDA-148B-40C17C17A1FB}"/>
              </a:ext>
            </a:extLst>
          </p:cNvPr>
          <p:cNvSpPr/>
          <p:nvPr/>
        </p:nvSpPr>
        <p:spPr>
          <a:xfrm rot="8402862">
            <a:off x="7925379" y="433876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597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D9BAD4F-C8D1-6156-9538-95AB62F50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20240"/>
            <a:ext cx="8818880" cy="4455468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6693B00-4E69-5B9D-6E79-89E933EF0FC3}"/>
              </a:ext>
            </a:extLst>
          </p:cNvPr>
          <p:cNvSpPr/>
          <p:nvPr/>
        </p:nvSpPr>
        <p:spPr>
          <a:xfrm>
            <a:off x="1828800" y="2175804"/>
            <a:ext cx="4409440" cy="2335235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89029E2-B238-FCDA-148B-40C17C17A1FB}"/>
              </a:ext>
            </a:extLst>
          </p:cNvPr>
          <p:cNvSpPr/>
          <p:nvPr/>
        </p:nvSpPr>
        <p:spPr>
          <a:xfrm rot="13186500">
            <a:off x="6242085" y="422101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0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D9BAD4F-C8D1-6156-9538-95AB62F50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20240"/>
            <a:ext cx="8818880" cy="4455468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DC8443-ADEF-2977-D56D-AF4F6F6B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20" y="1920240"/>
            <a:ext cx="6025198" cy="3239422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6A1F2D4-3D07-5B71-DA66-F7CCCEC1401C}"/>
              </a:ext>
            </a:extLst>
          </p:cNvPr>
          <p:cNvSpPr/>
          <p:nvPr/>
        </p:nvSpPr>
        <p:spPr>
          <a:xfrm>
            <a:off x="1828800" y="2529839"/>
            <a:ext cx="4409440" cy="89916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3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2562</Words>
  <Application>Microsoft Office PowerPoint</Application>
  <PresentationFormat>Widescreen</PresentationFormat>
  <Paragraphs>454</Paragraphs>
  <Slides>148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148</vt:i4>
      </vt:variant>
    </vt:vector>
  </HeadingPairs>
  <TitlesOfParts>
    <vt:vector size="154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Zanette</dc:creator>
  <cp:lastModifiedBy>Eduardo Zanette</cp:lastModifiedBy>
  <cp:revision>75</cp:revision>
  <dcterms:created xsi:type="dcterms:W3CDTF">2023-06-28T01:33:39Z</dcterms:created>
  <dcterms:modified xsi:type="dcterms:W3CDTF">2023-07-01T22:04:08Z</dcterms:modified>
</cp:coreProperties>
</file>